
<file path=[Content_Types].xml><?xml version="1.0" encoding="utf-8"?>
<Types xmlns="http://schemas.openxmlformats.org/package/2006/content-types">
  <Default Extension="bin" ContentType="application/vnd.ms-office.activeX"/>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7FF6466A_6F741EAB.xml" ContentType="application/vnd.ms-powerpoint.comments+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activeX/activeX8.xml" ContentType="application/vnd.ms-office.activeX+xml"/>
  <Override PartName="/ppt/activeX/activeX9.xml" ContentType="application/vnd.ms-office.activeX+xml"/>
  <Override PartName="/ppt/activeX/activeX10.xml" ContentType="application/vnd.ms-office.activeX+xml"/>
  <Override PartName="/ppt/activeX/activeX11.xml" ContentType="application/vnd.ms-office.activeX+xml"/>
  <Override PartName="/ppt/activeX/activeX12.xml" ContentType="application/vnd.ms-office.activeX+xml"/>
  <Override PartName="/ppt/activeX/activeX13.xml" ContentType="application/vnd.ms-office.activeX+xml"/>
  <Override PartName="/ppt/activeX/activeX14.xml" ContentType="application/vnd.ms-office.activeX+xml"/>
  <Override PartName="/ppt/activeX/activeX15.xml" ContentType="application/vnd.ms-office.activeX+xml"/>
  <Override PartName="/ppt/activeX/activeX16.xml" ContentType="application/vnd.ms-office.activeX+xml"/>
  <Override PartName="/ppt/activeX/activeX17.xml" ContentType="application/vnd.ms-office.activeX+xml"/>
  <Override PartName="/ppt/activeX/activeX18.xml" ContentType="application/vnd.ms-office.activeX+xml"/>
  <Override PartName="/ppt/activeX/activeX19.xml" ContentType="application/vnd.ms-office.activeX+xml"/>
  <Override PartName="/ppt/activeX/activeX20.xml" ContentType="application/vnd.ms-office.activeX+xml"/>
  <Override PartName="/ppt/activeX/activeX21.xml" ContentType="application/vnd.ms-office.activeX+xml"/>
  <Override PartName="/ppt/activeX/activeX22.xml" ContentType="application/vnd.ms-office.activeX+xml"/>
  <Override PartName="/ppt/comments/modernComment_7FF6467E_834FE59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8"/>
  </p:notesMasterIdLst>
  <p:sldIdLst>
    <p:sldId id="2076138262" r:id="rId5"/>
    <p:sldId id="2076138423" r:id="rId6"/>
    <p:sldId id="2076138347" r:id="rId7"/>
    <p:sldId id="2076138407" r:id="rId8"/>
    <p:sldId id="2146846314" r:id="rId9"/>
    <p:sldId id="2146846315" r:id="rId10"/>
    <p:sldId id="2146846317" r:id="rId11"/>
    <p:sldId id="2146846318" r:id="rId12"/>
    <p:sldId id="2146846319" r:id="rId13"/>
    <p:sldId id="2146846269" r:id="rId14"/>
    <p:sldId id="2146846275" r:id="rId15"/>
    <p:sldId id="2146846283" r:id="rId16"/>
    <p:sldId id="2146846284" r:id="rId17"/>
    <p:sldId id="2146846324" r:id="rId18"/>
    <p:sldId id="2146846320" r:id="rId19"/>
    <p:sldId id="2146846321" r:id="rId20"/>
    <p:sldId id="2146846288" r:id="rId21"/>
    <p:sldId id="2146846306" r:id="rId22"/>
    <p:sldId id="2146846335" r:id="rId23"/>
    <p:sldId id="2146846328" r:id="rId24"/>
    <p:sldId id="2146846302" r:id="rId25"/>
    <p:sldId id="2146846301" r:id="rId26"/>
    <p:sldId id="2146846308" r:id="rId27"/>
    <p:sldId id="2146846309" r:id="rId28"/>
    <p:sldId id="2146846307" r:id="rId29"/>
    <p:sldId id="2146846289" r:id="rId30"/>
    <p:sldId id="2146846274" r:id="rId31"/>
    <p:sldId id="2146846331" r:id="rId32"/>
    <p:sldId id="2146846332" r:id="rId33"/>
    <p:sldId id="2146846333" r:id="rId34"/>
    <p:sldId id="2146846334" r:id="rId35"/>
    <p:sldId id="2146846329" r:id="rId36"/>
    <p:sldId id="207613846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061AF8C-80F6-4990-0B2E-118B2EE637E9}" name="Jasmine Campbell" initials="JC" userId="S::jacam@microsoft.com::ebaf1934-bb83-496a-b731-42b300686e97" providerId="AD"/>
  <p188:author id="{D323969B-BFBF-FFEC-A94E-374BF71B76C0}" name="Karine Nadeau" initials="KN" userId="S::kanadeau@microsoft.com::2d61a302-c54f-47ee-8b5e-5843e47d1f5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FF9966"/>
    <a:srgbClr val="FF9933"/>
    <a:srgbClr val="243A5E"/>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587108-F700-41E5-B9B4-5D5CDEB97E37}" v="2641" dt="2021-04-26T15:55:37.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56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theme" Target="theme/theme1.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12.xml.rels><?xml version="1.0" encoding="UTF-8" standalone="yes"?>
<Relationships xmlns="http://schemas.openxmlformats.org/package/2006/relationships"><Relationship Id="rId1" Type="http://schemas.microsoft.com/office/2006/relationships/activeXControlBinary" Target="activeX12.bin"/></Relationships>
</file>

<file path=ppt/activeX/_rels/activeX13.xml.rels><?xml version="1.0" encoding="UTF-8" standalone="yes"?>
<Relationships xmlns="http://schemas.openxmlformats.org/package/2006/relationships"><Relationship Id="rId1" Type="http://schemas.microsoft.com/office/2006/relationships/activeXControlBinary" Target="activeX13.bin"/></Relationships>
</file>

<file path=ppt/activeX/_rels/activeX14.xml.rels><?xml version="1.0" encoding="UTF-8" standalone="yes"?>
<Relationships xmlns="http://schemas.openxmlformats.org/package/2006/relationships"><Relationship Id="rId1" Type="http://schemas.microsoft.com/office/2006/relationships/activeXControlBinary" Target="activeX14.bin"/></Relationships>
</file>

<file path=ppt/activeX/_rels/activeX15.xml.rels><?xml version="1.0" encoding="UTF-8" standalone="yes"?>
<Relationships xmlns="http://schemas.openxmlformats.org/package/2006/relationships"><Relationship Id="rId1" Type="http://schemas.microsoft.com/office/2006/relationships/activeXControlBinary" Target="activeX15.bin"/></Relationships>
</file>

<file path=ppt/activeX/_rels/activeX16.xml.rels><?xml version="1.0" encoding="UTF-8" standalone="yes"?>
<Relationships xmlns="http://schemas.openxmlformats.org/package/2006/relationships"><Relationship Id="rId1" Type="http://schemas.microsoft.com/office/2006/relationships/activeXControlBinary" Target="activeX16.bin"/></Relationships>
</file>

<file path=ppt/activeX/_rels/activeX17.xml.rels><?xml version="1.0" encoding="UTF-8" standalone="yes"?>
<Relationships xmlns="http://schemas.openxmlformats.org/package/2006/relationships"><Relationship Id="rId1" Type="http://schemas.microsoft.com/office/2006/relationships/activeXControlBinary" Target="activeX17.bin"/></Relationships>
</file>

<file path=ppt/activeX/_rels/activeX18.xml.rels><?xml version="1.0" encoding="UTF-8" standalone="yes"?>
<Relationships xmlns="http://schemas.openxmlformats.org/package/2006/relationships"><Relationship Id="rId1" Type="http://schemas.microsoft.com/office/2006/relationships/activeXControlBinary" Target="activeX18.bin"/></Relationships>
</file>

<file path=ppt/activeX/_rels/activeX19.xml.rels><?xml version="1.0" encoding="UTF-8" standalone="yes"?>
<Relationships xmlns="http://schemas.openxmlformats.org/package/2006/relationships"><Relationship Id="rId1" Type="http://schemas.microsoft.com/office/2006/relationships/activeXControlBinary" Target="activeX19.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20.xml.rels><?xml version="1.0" encoding="UTF-8" standalone="yes"?>
<Relationships xmlns="http://schemas.openxmlformats.org/package/2006/relationships"><Relationship Id="rId1" Type="http://schemas.microsoft.com/office/2006/relationships/activeXControlBinary" Target="activeX20.bin"/></Relationships>
</file>

<file path=ppt/activeX/_rels/activeX21.xml.rels><?xml version="1.0" encoding="UTF-8" standalone="yes"?>
<Relationships xmlns="http://schemas.openxmlformats.org/package/2006/relationships"><Relationship Id="rId1" Type="http://schemas.microsoft.com/office/2006/relationships/activeXControlBinary" Target="activeX21.bin"/></Relationships>
</file>

<file path=ppt/activeX/_rels/activeX22.xml.rels><?xml version="1.0" encoding="UTF-8" standalone="yes"?>
<Relationships xmlns="http://schemas.openxmlformats.org/package/2006/relationships"><Relationship Id="rId1" Type="http://schemas.microsoft.com/office/2006/relationships/activeXControlBinary" Target="activeX2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8BD21D40-EC42-11CE-9E0D-00AA006002F3}" ax:persistence="persistStorage" r:id="rId1"/>
</file>

<file path=ppt/activeX/activeX10.xml><?xml version="1.0" encoding="utf-8"?>
<ax:ocx xmlns:ax="http://schemas.microsoft.com/office/2006/activeX" xmlns:r="http://schemas.openxmlformats.org/officeDocument/2006/relationships" ax:classid="{8BD21D40-EC42-11CE-9E0D-00AA006002F3}" ax:persistence="persistStorage" r:id="rId1"/>
</file>

<file path=ppt/activeX/activeX11.xml><?xml version="1.0" encoding="utf-8"?>
<ax:ocx xmlns:ax="http://schemas.microsoft.com/office/2006/activeX" xmlns:r="http://schemas.openxmlformats.org/officeDocument/2006/relationships" ax:classid="{8BD21D40-EC42-11CE-9E0D-00AA006002F3}" ax:persistence="persistStorage" r:id="rId1"/>
</file>

<file path=ppt/activeX/activeX12.xml><?xml version="1.0" encoding="utf-8"?>
<ax:ocx xmlns:ax="http://schemas.microsoft.com/office/2006/activeX" xmlns:r="http://schemas.openxmlformats.org/officeDocument/2006/relationships" ax:classid="{8BD21D40-EC42-11CE-9E0D-00AA006002F3}" ax:persistence="persistStorage" r:id="rId1"/>
</file>

<file path=ppt/activeX/activeX13.xml><?xml version="1.0" encoding="utf-8"?>
<ax:ocx xmlns:ax="http://schemas.microsoft.com/office/2006/activeX" xmlns:r="http://schemas.openxmlformats.org/officeDocument/2006/relationships" ax:classid="{8BD21D40-EC42-11CE-9E0D-00AA006002F3}" ax:persistence="persistStorage" r:id="rId1"/>
</file>

<file path=ppt/activeX/activeX14.xml><?xml version="1.0" encoding="utf-8"?>
<ax:ocx xmlns:ax="http://schemas.microsoft.com/office/2006/activeX" xmlns:r="http://schemas.openxmlformats.org/officeDocument/2006/relationships" ax:classid="{8BD21D40-EC42-11CE-9E0D-00AA006002F3}" ax:persistence="persistStorage" r:id="rId1"/>
</file>

<file path=ppt/activeX/activeX15.xml><?xml version="1.0" encoding="utf-8"?>
<ax:ocx xmlns:ax="http://schemas.microsoft.com/office/2006/activeX" xmlns:r="http://schemas.openxmlformats.org/officeDocument/2006/relationships" ax:classid="{8BD21D40-EC42-11CE-9E0D-00AA006002F3}" ax:persistence="persistStorage" r:id="rId1"/>
</file>

<file path=ppt/activeX/activeX16.xml><?xml version="1.0" encoding="utf-8"?>
<ax:ocx xmlns:ax="http://schemas.microsoft.com/office/2006/activeX" xmlns:r="http://schemas.openxmlformats.org/officeDocument/2006/relationships" ax:classid="{8BD21D40-EC42-11CE-9E0D-00AA006002F3}" ax:persistence="persistStorage" r:id="rId1"/>
</file>

<file path=ppt/activeX/activeX17.xml><?xml version="1.0" encoding="utf-8"?>
<ax:ocx xmlns:ax="http://schemas.microsoft.com/office/2006/activeX" xmlns:r="http://schemas.openxmlformats.org/officeDocument/2006/relationships" ax:classid="{8BD21D40-EC42-11CE-9E0D-00AA006002F3}" ax:persistence="persistStorage" r:id="rId1"/>
</file>

<file path=ppt/activeX/activeX18.xml><?xml version="1.0" encoding="utf-8"?>
<ax:ocx xmlns:ax="http://schemas.microsoft.com/office/2006/activeX" xmlns:r="http://schemas.openxmlformats.org/officeDocument/2006/relationships" ax:classid="{8BD21D40-EC42-11CE-9E0D-00AA006002F3}" ax:persistence="persistStorage" r:id="rId1"/>
</file>

<file path=ppt/activeX/activeX19.xml><?xml version="1.0" encoding="utf-8"?>
<ax:ocx xmlns:ax="http://schemas.microsoft.com/office/2006/activeX" xmlns:r="http://schemas.openxmlformats.org/officeDocument/2006/relationships" ax:classid="{8BD21D40-EC42-11CE-9E0D-00AA006002F3}" ax:persistence="persistStorage" r:id="rId1"/>
</file>

<file path=ppt/activeX/activeX2.xml><?xml version="1.0" encoding="utf-8"?>
<ax:ocx xmlns:ax="http://schemas.microsoft.com/office/2006/activeX" xmlns:r="http://schemas.openxmlformats.org/officeDocument/2006/relationships" ax:classid="{8BD21D40-EC42-11CE-9E0D-00AA006002F3}" ax:persistence="persistStorage" r:id="rId1"/>
</file>

<file path=ppt/activeX/activeX20.xml><?xml version="1.0" encoding="utf-8"?>
<ax:ocx xmlns:ax="http://schemas.microsoft.com/office/2006/activeX" xmlns:r="http://schemas.openxmlformats.org/officeDocument/2006/relationships" ax:classid="{8BD21D40-EC42-11CE-9E0D-00AA006002F3}" ax:persistence="persistStorage" r:id="rId1"/>
</file>

<file path=ppt/activeX/activeX21.xml><?xml version="1.0" encoding="utf-8"?>
<ax:ocx xmlns:ax="http://schemas.microsoft.com/office/2006/activeX" xmlns:r="http://schemas.openxmlformats.org/officeDocument/2006/relationships" ax:classid="{8BD21D40-EC42-11CE-9E0D-00AA006002F3}" ax:persistence="persistStorage" r:id="rId1"/>
</file>

<file path=ppt/activeX/activeX22.xml><?xml version="1.0" encoding="utf-8"?>
<ax:ocx xmlns:ax="http://schemas.microsoft.com/office/2006/activeX" xmlns:r="http://schemas.openxmlformats.org/officeDocument/2006/relationships" ax:classid="{8BD21D40-EC42-11CE-9E0D-00AA006002F3}" ax:persistence="persistStorage" r:id="rId1"/>
</file>

<file path=ppt/activeX/activeX3.xml><?xml version="1.0" encoding="utf-8"?>
<ax:ocx xmlns:ax="http://schemas.microsoft.com/office/2006/activeX" xmlns:r="http://schemas.openxmlformats.org/officeDocument/2006/relationships" ax:classid="{8BD21D40-EC42-11CE-9E0D-00AA006002F3}" ax:persistence="persistStorage" r:id="rId1"/>
</file>

<file path=ppt/activeX/activeX4.xml><?xml version="1.0" encoding="utf-8"?>
<ax:ocx xmlns:ax="http://schemas.microsoft.com/office/2006/activeX" xmlns:r="http://schemas.openxmlformats.org/officeDocument/2006/relationships" ax:classid="{8BD21D40-EC42-11CE-9E0D-00AA006002F3}" ax:persistence="persistStorage" r:id="rId1"/>
</file>

<file path=ppt/activeX/activeX5.xml><?xml version="1.0" encoding="utf-8"?>
<ax:ocx xmlns:ax="http://schemas.microsoft.com/office/2006/activeX" xmlns:r="http://schemas.openxmlformats.org/officeDocument/2006/relationships" ax:classid="{8BD21D40-EC42-11CE-9E0D-00AA006002F3}" ax:persistence="persistStorage" r:id="rId1"/>
</file>

<file path=ppt/activeX/activeX6.xml><?xml version="1.0" encoding="utf-8"?>
<ax:ocx xmlns:ax="http://schemas.microsoft.com/office/2006/activeX" xmlns:r="http://schemas.openxmlformats.org/officeDocument/2006/relationships" ax:classid="{8BD21D40-EC42-11CE-9E0D-00AA006002F3}" ax:persistence="persistStorage" r:id="rId1"/>
</file>

<file path=ppt/activeX/activeX7.xml><?xml version="1.0" encoding="utf-8"?>
<ax:ocx xmlns:ax="http://schemas.microsoft.com/office/2006/activeX" xmlns:r="http://schemas.openxmlformats.org/officeDocument/2006/relationships" ax:classid="{8BD21D40-EC42-11CE-9E0D-00AA006002F3}" ax:persistence="persistStorage" r:id="rId1"/>
</file>

<file path=ppt/activeX/activeX8.xml><?xml version="1.0" encoding="utf-8"?>
<ax:ocx xmlns:ax="http://schemas.microsoft.com/office/2006/activeX" xmlns:r="http://schemas.openxmlformats.org/officeDocument/2006/relationships" ax:classid="{8BD21D40-EC42-11CE-9E0D-00AA006002F3}" ax:persistence="persistStorage" r:id="rId1"/>
</file>

<file path=ppt/activeX/activeX9.xml><?xml version="1.0" encoding="utf-8"?>
<ax:ocx xmlns:ax="http://schemas.microsoft.com/office/2006/activeX" xmlns:r="http://schemas.openxmlformats.org/officeDocument/2006/relationships" ax:classid="{8BD21D40-EC42-11CE-9E0D-00AA006002F3}" ax:persistence="persistStorage" r:id="rId1"/>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mine Campbell" userId="ebaf1934-bb83-496a-b731-42b300686e97" providerId="ADAL" clId="{6B54A22B-5305-463A-97B1-60732D533BCF}"/>
    <pc:docChg chg="custSel modSld">
      <pc:chgData name="Jasmine Campbell" userId="ebaf1934-bb83-496a-b731-42b300686e97" providerId="ADAL" clId="{6B54A22B-5305-463A-97B1-60732D533BCF}" dt="2021-04-23T17:20:22.619" v="15"/>
      <pc:docMkLst>
        <pc:docMk/>
      </pc:docMkLst>
      <pc:sldChg chg="modSp mod">
        <pc:chgData name="Jasmine Campbell" userId="ebaf1934-bb83-496a-b731-42b300686e97" providerId="ADAL" clId="{6B54A22B-5305-463A-97B1-60732D533BCF}" dt="2021-04-23T17:16:42.864" v="12" actId="20577"/>
        <pc:sldMkLst>
          <pc:docMk/>
          <pc:sldMk cId="1518936596" sldId="2076138423"/>
        </pc:sldMkLst>
        <pc:spChg chg="mod">
          <ac:chgData name="Jasmine Campbell" userId="ebaf1934-bb83-496a-b731-42b300686e97" providerId="ADAL" clId="{6B54A22B-5305-463A-97B1-60732D533BCF}" dt="2021-04-23T17:16:42.864" v="12" actId="20577"/>
          <ac:spMkLst>
            <pc:docMk/>
            <pc:sldMk cId="1518936596" sldId="2076138423"/>
            <ac:spMk id="3" creationId="{3EEB035E-0E9F-2A45-BC6B-E37355BA4962}"/>
          </ac:spMkLst>
        </pc:spChg>
      </pc:sldChg>
      <pc:sldChg chg="addCm">
        <pc:chgData name="Jasmine Campbell" userId="ebaf1934-bb83-496a-b731-42b300686e97" providerId="ADAL" clId="{6B54A22B-5305-463A-97B1-60732D533BCF}" dt="2021-04-23T17:20:22.619" v="15"/>
        <pc:sldMkLst>
          <pc:docMk/>
          <pc:sldMk cId="1869881003" sldId="2146846314"/>
        </pc:sldMkLst>
      </pc:sldChg>
      <pc:sldChg chg="addCm modCm">
        <pc:chgData name="Jasmine Campbell" userId="ebaf1934-bb83-496a-b731-42b300686e97" providerId="ADAL" clId="{6B54A22B-5305-463A-97B1-60732D533BCF}" dt="2021-04-23T17:19:34.627" v="14"/>
        <pc:sldMkLst>
          <pc:docMk/>
          <pc:sldMk cId="2203051415" sldId="2146846334"/>
        </pc:sldMkLst>
      </pc:sldChg>
    </pc:docChg>
  </pc:docChgLst>
  <pc:docChgLst>
    <pc:chgData name="Ali Sharifi" userId="215cef92-5ed4-4683-848c-e649e6429067" providerId="ADAL" clId="{3407D6D5-BC40-49B0-8DD8-3FE3DAA1BAD8}"/>
    <pc:docChg chg="modSld">
      <pc:chgData name="Ali Sharifi" userId="215cef92-5ed4-4683-848c-e649e6429067" providerId="ADAL" clId="{3407D6D5-BC40-49B0-8DD8-3FE3DAA1BAD8}" dt="2021-04-23T18:53:45.861" v="39"/>
      <pc:docMkLst>
        <pc:docMk/>
      </pc:docMkLst>
      <pc:sldChg chg="modSp">
        <pc:chgData name="Ali Sharifi" userId="215cef92-5ed4-4683-848c-e649e6429067" providerId="ADAL" clId="{3407D6D5-BC40-49B0-8DD8-3FE3DAA1BAD8}" dt="2021-04-23T18:53:45.808" v="30"/>
        <pc:sldMkLst>
          <pc:docMk/>
          <pc:sldMk cId="1308437530" sldId="2146846301"/>
        </pc:sldMkLst>
        <pc:graphicFrameChg chg="mod">
          <ac:chgData name="Ali Sharifi" userId="215cef92-5ed4-4683-848c-e649e6429067" providerId="ADAL" clId="{3407D6D5-BC40-49B0-8DD8-3FE3DAA1BAD8}" dt="2021-04-23T18:53:45.795" v="28"/>
          <ac:graphicFrameMkLst>
            <pc:docMk/>
            <pc:sldMk cId="1308437530" sldId="2146846301"/>
            <ac:graphicFrameMk id="3" creationId="{A00BD855-ECBC-44CE-8B32-C1F186166375}"/>
          </ac:graphicFrameMkLst>
        </pc:graphicFrameChg>
        <pc:graphicFrameChg chg="mod">
          <ac:chgData name="Ali Sharifi" userId="215cef92-5ed4-4683-848c-e649e6429067" providerId="ADAL" clId="{3407D6D5-BC40-49B0-8DD8-3FE3DAA1BAD8}" dt="2021-04-23T18:53:45.801" v="29"/>
          <ac:graphicFrameMkLst>
            <pc:docMk/>
            <pc:sldMk cId="1308437530" sldId="2146846301"/>
            <ac:graphicFrameMk id="5" creationId="{6EEF54CB-2574-4333-A8D8-1BAA2CC87D67}"/>
          </ac:graphicFrameMkLst>
        </pc:graphicFrameChg>
        <pc:graphicFrameChg chg="mod">
          <ac:chgData name="Ali Sharifi" userId="215cef92-5ed4-4683-848c-e649e6429067" providerId="ADAL" clId="{3407D6D5-BC40-49B0-8DD8-3FE3DAA1BAD8}" dt="2021-04-23T18:53:45.808" v="30"/>
          <ac:graphicFrameMkLst>
            <pc:docMk/>
            <pc:sldMk cId="1308437530" sldId="2146846301"/>
            <ac:graphicFrameMk id="7" creationId="{99710B62-51E8-4F65-80D6-063CF69D25C5}"/>
          </ac:graphicFrameMkLst>
        </pc:graphicFrameChg>
      </pc:sldChg>
      <pc:sldChg chg="modSp">
        <pc:chgData name="Ali Sharifi" userId="215cef92-5ed4-4683-848c-e649e6429067" providerId="ADAL" clId="{3407D6D5-BC40-49B0-8DD8-3FE3DAA1BAD8}" dt="2021-04-23T18:53:45.861" v="39"/>
        <pc:sldMkLst>
          <pc:docMk/>
          <pc:sldMk cId="1975950989" sldId="2146846302"/>
        </pc:sldMkLst>
        <pc:graphicFrameChg chg="mod">
          <ac:chgData name="Ali Sharifi" userId="215cef92-5ed4-4683-848c-e649e6429067" providerId="ADAL" clId="{3407D6D5-BC40-49B0-8DD8-3FE3DAA1BAD8}" dt="2021-04-23T18:53:45.814" v="31"/>
          <ac:graphicFrameMkLst>
            <pc:docMk/>
            <pc:sldMk cId="1975950989" sldId="2146846302"/>
            <ac:graphicFrameMk id="3" creationId="{D8D74D07-8CAA-46FE-B9E9-A8A1FB6C4C20}"/>
          </ac:graphicFrameMkLst>
        </pc:graphicFrameChg>
        <pc:graphicFrameChg chg="mod">
          <ac:chgData name="Ali Sharifi" userId="215cef92-5ed4-4683-848c-e649e6429067" providerId="ADAL" clId="{3407D6D5-BC40-49B0-8DD8-3FE3DAA1BAD8}" dt="2021-04-23T18:53:45.819" v="32"/>
          <ac:graphicFrameMkLst>
            <pc:docMk/>
            <pc:sldMk cId="1975950989" sldId="2146846302"/>
            <ac:graphicFrameMk id="5" creationId="{AC99EF04-E400-441B-ADCA-1B6810CF4A97}"/>
          </ac:graphicFrameMkLst>
        </pc:graphicFrameChg>
        <pc:graphicFrameChg chg="mod">
          <ac:chgData name="Ali Sharifi" userId="215cef92-5ed4-4683-848c-e649e6429067" providerId="ADAL" clId="{3407D6D5-BC40-49B0-8DD8-3FE3DAA1BAD8}" dt="2021-04-23T18:53:45.825" v="33"/>
          <ac:graphicFrameMkLst>
            <pc:docMk/>
            <pc:sldMk cId="1975950989" sldId="2146846302"/>
            <ac:graphicFrameMk id="15" creationId="{BDA8FF89-6D47-4C91-ABFF-FF24638C1606}"/>
          </ac:graphicFrameMkLst>
        </pc:graphicFrameChg>
        <pc:graphicFrameChg chg="mod">
          <ac:chgData name="Ali Sharifi" userId="215cef92-5ed4-4683-848c-e649e6429067" providerId="ADAL" clId="{3407D6D5-BC40-49B0-8DD8-3FE3DAA1BAD8}" dt="2021-04-23T18:53:45.830" v="34"/>
          <ac:graphicFrameMkLst>
            <pc:docMk/>
            <pc:sldMk cId="1975950989" sldId="2146846302"/>
            <ac:graphicFrameMk id="17" creationId="{2271A44F-7CF0-4A4F-9F58-89CCD2290D95}"/>
          </ac:graphicFrameMkLst>
        </pc:graphicFrameChg>
        <pc:graphicFrameChg chg="mod">
          <ac:chgData name="Ali Sharifi" userId="215cef92-5ed4-4683-848c-e649e6429067" providerId="ADAL" clId="{3407D6D5-BC40-49B0-8DD8-3FE3DAA1BAD8}" dt="2021-04-23T18:53:45.836" v="35"/>
          <ac:graphicFrameMkLst>
            <pc:docMk/>
            <pc:sldMk cId="1975950989" sldId="2146846302"/>
            <ac:graphicFrameMk id="19" creationId="{0751371E-181F-40AB-BD3F-B85A8E7E52CD}"/>
          </ac:graphicFrameMkLst>
        </pc:graphicFrameChg>
        <pc:graphicFrameChg chg="mod">
          <ac:chgData name="Ali Sharifi" userId="215cef92-5ed4-4683-848c-e649e6429067" providerId="ADAL" clId="{3407D6D5-BC40-49B0-8DD8-3FE3DAA1BAD8}" dt="2021-04-23T18:53:45.840" v="36"/>
          <ac:graphicFrameMkLst>
            <pc:docMk/>
            <pc:sldMk cId="1975950989" sldId="2146846302"/>
            <ac:graphicFrameMk id="21" creationId="{92056A7B-0AF8-486F-9E75-CE85A4B1B2CE}"/>
          </ac:graphicFrameMkLst>
        </pc:graphicFrameChg>
        <pc:graphicFrameChg chg="mod">
          <ac:chgData name="Ali Sharifi" userId="215cef92-5ed4-4683-848c-e649e6429067" providerId="ADAL" clId="{3407D6D5-BC40-49B0-8DD8-3FE3DAA1BAD8}" dt="2021-04-23T18:53:45.847" v="37"/>
          <ac:graphicFrameMkLst>
            <pc:docMk/>
            <pc:sldMk cId="1975950989" sldId="2146846302"/>
            <ac:graphicFrameMk id="25" creationId="{C73C719B-0AA6-4230-AA7D-4655E8B86A6D}"/>
          </ac:graphicFrameMkLst>
        </pc:graphicFrameChg>
        <pc:graphicFrameChg chg="mod">
          <ac:chgData name="Ali Sharifi" userId="215cef92-5ed4-4683-848c-e649e6429067" providerId="ADAL" clId="{3407D6D5-BC40-49B0-8DD8-3FE3DAA1BAD8}" dt="2021-04-23T18:53:45.856" v="38"/>
          <ac:graphicFrameMkLst>
            <pc:docMk/>
            <pc:sldMk cId="1975950989" sldId="2146846302"/>
            <ac:graphicFrameMk id="27" creationId="{F41B4FBD-733D-4BEC-A21B-30813B8E8B50}"/>
          </ac:graphicFrameMkLst>
        </pc:graphicFrameChg>
        <pc:graphicFrameChg chg="mod">
          <ac:chgData name="Ali Sharifi" userId="215cef92-5ed4-4683-848c-e649e6429067" providerId="ADAL" clId="{3407D6D5-BC40-49B0-8DD8-3FE3DAA1BAD8}" dt="2021-04-23T18:53:45.861" v="39"/>
          <ac:graphicFrameMkLst>
            <pc:docMk/>
            <pc:sldMk cId="1975950989" sldId="2146846302"/>
            <ac:graphicFrameMk id="29" creationId="{028C4366-979B-463F-86F6-A6AD0BDEC131}"/>
          </ac:graphicFrameMkLst>
        </pc:graphicFrameChg>
      </pc:sldChg>
      <pc:sldChg chg="modSp">
        <pc:chgData name="Ali Sharifi" userId="215cef92-5ed4-4683-848c-e649e6429067" providerId="ADAL" clId="{3407D6D5-BC40-49B0-8DD8-3FE3DAA1BAD8}" dt="2021-04-23T18:53:41.053" v="18"/>
        <pc:sldMkLst>
          <pc:docMk/>
          <pc:sldMk cId="3444523170" sldId="2146846308"/>
        </pc:sldMkLst>
        <pc:graphicFrameChg chg="mod">
          <ac:chgData name="Ali Sharifi" userId="215cef92-5ed4-4683-848c-e649e6429067" providerId="ADAL" clId="{3407D6D5-BC40-49B0-8DD8-3FE3DAA1BAD8}" dt="2021-04-23T18:53:41.053" v="18"/>
          <ac:graphicFrameMkLst>
            <pc:docMk/>
            <pc:sldMk cId="3444523170" sldId="2146846308"/>
            <ac:graphicFrameMk id="3" creationId="{303C5F0B-75A0-4C3E-AE28-8AC937DFC856}"/>
          </ac:graphicFrameMkLst>
        </pc:graphicFrameChg>
      </pc:sldChg>
      <pc:sldChg chg="modSp">
        <pc:chgData name="Ali Sharifi" userId="215cef92-5ed4-4683-848c-e649e6429067" providerId="ADAL" clId="{3407D6D5-BC40-49B0-8DD8-3FE3DAA1BAD8}" dt="2021-04-23T18:53:41.069" v="21"/>
        <pc:sldMkLst>
          <pc:docMk/>
          <pc:sldMk cId="2064517508" sldId="2146846309"/>
        </pc:sldMkLst>
        <pc:graphicFrameChg chg="mod">
          <ac:chgData name="Ali Sharifi" userId="215cef92-5ed4-4683-848c-e649e6429067" providerId="ADAL" clId="{3407D6D5-BC40-49B0-8DD8-3FE3DAA1BAD8}" dt="2021-04-23T18:53:41.060" v="19"/>
          <ac:graphicFrameMkLst>
            <pc:docMk/>
            <pc:sldMk cId="2064517508" sldId="2146846309"/>
            <ac:graphicFrameMk id="3" creationId="{7B6DABA7-71E2-4797-9FA2-FCD20A8FB61E}"/>
          </ac:graphicFrameMkLst>
        </pc:graphicFrameChg>
        <pc:graphicFrameChg chg="mod">
          <ac:chgData name="Ali Sharifi" userId="215cef92-5ed4-4683-848c-e649e6429067" providerId="ADAL" clId="{3407D6D5-BC40-49B0-8DD8-3FE3DAA1BAD8}" dt="2021-04-23T18:53:41.065" v="20"/>
          <ac:graphicFrameMkLst>
            <pc:docMk/>
            <pc:sldMk cId="2064517508" sldId="2146846309"/>
            <ac:graphicFrameMk id="5" creationId="{70A7BBF0-6060-4EDC-97F7-2D5A6259022B}"/>
          </ac:graphicFrameMkLst>
        </pc:graphicFrameChg>
        <pc:graphicFrameChg chg="mod">
          <ac:chgData name="Ali Sharifi" userId="215cef92-5ed4-4683-848c-e649e6429067" providerId="ADAL" clId="{3407D6D5-BC40-49B0-8DD8-3FE3DAA1BAD8}" dt="2021-04-23T18:53:41.069" v="21"/>
          <ac:graphicFrameMkLst>
            <pc:docMk/>
            <pc:sldMk cId="2064517508" sldId="2146846309"/>
            <ac:graphicFrameMk id="7" creationId="{0AE1B5B4-0391-4E88-B9BE-7458D7E2DAAB}"/>
          </ac:graphicFrameMkLst>
        </pc:graphicFrameChg>
      </pc:sldChg>
      <pc:sldChg chg="modSp">
        <pc:chgData name="Ali Sharifi" userId="215cef92-5ed4-4683-848c-e649e6429067" providerId="ADAL" clId="{3407D6D5-BC40-49B0-8DD8-3FE3DAA1BAD8}" dt="2021-04-23T18:53:45.789" v="27"/>
        <pc:sldMkLst>
          <pc:docMk/>
          <pc:sldMk cId="669046821" sldId="2146846328"/>
        </pc:sldMkLst>
        <pc:graphicFrameChg chg="mod">
          <ac:chgData name="Ali Sharifi" userId="215cef92-5ed4-4683-848c-e649e6429067" providerId="ADAL" clId="{3407D6D5-BC40-49B0-8DD8-3FE3DAA1BAD8}" dt="2021-04-23T18:53:45.770" v="24"/>
          <ac:graphicFrameMkLst>
            <pc:docMk/>
            <pc:sldMk cId="669046821" sldId="2146846328"/>
            <ac:graphicFrameMk id="3" creationId="{74DD909A-CE53-4283-91D2-C458683D2961}"/>
          </ac:graphicFrameMkLst>
        </pc:graphicFrameChg>
        <pc:graphicFrameChg chg="mod">
          <ac:chgData name="Ali Sharifi" userId="215cef92-5ed4-4683-848c-e649e6429067" providerId="ADAL" clId="{3407D6D5-BC40-49B0-8DD8-3FE3DAA1BAD8}" dt="2021-04-23T18:53:45.778" v="25"/>
          <ac:graphicFrameMkLst>
            <pc:docMk/>
            <pc:sldMk cId="669046821" sldId="2146846328"/>
            <ac:graphicFrameMk id="6" creationId="{0330CC50-4C04-4968-80B9-A7705B0FEA1A}"/>
          </ac:graphicFrameMkLst>
        </pc:graphicFrameChg>
        <pc:graphicFrameChg chg="mod">
          <ac:chgData name="Ali Sharifi" userId="215cef92-5ed4-4683-848c-e649e6429067" providerId="ADAL" clId="{3407D6D5-BC40-49B0-8DD8-3FE3DAA1BAD8}" dt="2021-04-23T18:53:45.783" v="26"/>
          <ac:graphicFrameMkLst>
            <pc:docMk/>
            <pc:sldMk cId="669046821" sldId="2146846328"/>
            <ac:graphicFrameMk id="13" creationId="{3C85F274-1078-426C-AA4B-762C07EA57D0}"/>
          </ac:graphicFrameMkLst>
        </pc:graphicFrameChg>
        <pc:graphicFrameChg chg="mod">
          <ac:chgData name="Ali Sharifi" userId="215cef92-5ed4-4683-848c-e649e6429067" providerId="ADAL" clId="{3407D6D5-BC40-49B0-8DD8-3FE3DAA1BAD8}" dt="2021-04-23T18:53:45.789" v="27"/>
          <ac:graphicFrameMkLst>
            <pc:docMk/>
            <pc:sldMk cId="669046821" sldId="2146846328"/>
            <ac:graphicFrameMk id="15" creationId="{BD91B3C0-DFB8-4DCC-A1F4-130D4427396F}"/>
          </ac:graphicFrameMkLst>
        </pc:graphicFrameChg>
      </pc:sldChg>
      <pc:sldChg chg="modSp">
        <pc:chgData name="Ali Sharifi" userId="215cef92-5ed4-4683-848c-e649e6429067" providerId="ADAL" clId="{3407D6D5-BC40-49B0-8DD8-3FE3DAA1BAD8}" dt="2021-04-23T18:53:45.764" v="23"/>
        <pc:sldMkLst>
          <pc:docMk/>
          <pc:sldMk cId="3444737552" sldId="2146846335"/>
        </pc:sldMkLst>
        <pc:graphicFrameChg chg="mod">
          <ac:chgData name="Ali Sharifi" userId="215cef92-5ed4-4683-848c-e649e6429067" providerId="ADAL" clId="{3407D6D5-BC40-49B0-8DD8-3FE3DAA1BAD8}" dt="2021-04-23T18:53:45.757" v="22"/>
          <ac:graphicFrameMkLst>
            <pc:docMk/>
            <pc:sldMk cId="3444737552" sldId="2146846335"/>
            <ac:graphicFrameMk id="9" creationId="{FDD55DB2-F907-4CDC-BCDB-DB00CE533E55}"/>
          </ac:graphicFrameMkLst>
        </pc:graphicFrameChg>
        <pc:graphicFrameChg chg="mod">
          <ac:chgData name="Ali Sharifi" userId="215cef92-5ed4-4683-848c-e649e6429067" providerId="ADAL" clId="{3407D6D5-BC40-49B0-8DD8-3FE3DAA1BAD8}" dt="2021-04-23T18:53:45.764" v="23"/>
          <ac:graphicFrameMkLst>
            <pc:docMk/>
            <pc:sldMk cId="3444737552" sldId="2146846335"/>
            <ac:graphicFrameMk id="13" creationId="{935E1566-D68C-4ABB-BE56-22979EA1AE05}"/>
          </ac:graphicFrameMkLst>
        </pc:graphicFrameChg>
      </pc:sldChg>
    </pc:docChg>
  </pc:docChgLst>
  <pc:docChgLst>
    <pc:chgData name="Karine Nadeau" userId="2d61a302-c54f-47ee-8b5e-5843e47d1f54" providerId="ADAL" clId="{B9587108-F700-41E5-B9B4-5D5CDEB97E37}"/>
    <pc:docChg chg="undo redo custSel mod addSld delSld modSld sldOrd">
      <pc:chgData name="Karine Nadeau" userId="2d61a302-c54f-47ee-8b5e-5843e47d1f54" providerId="ADAL" clId="{B9587108-F700-41E5-B9B4-5D5CDEB97E37}" dt="2021-04-26T15:55:45.601" v="9921"/>
      <pc:docMkLst>
        <pc:docMk/>
      </pc:docMkLst>
      <pc:sldChg chg="modSp mod">
        <pc:chgData name="Karine Nadeau" userId="2d61a302-c54f-47ee-8b5e-5843e47d1f54" providerId="ADAL" clId="{B9587108-F700-41E5-B9B4-5D5CDEB97E37}" dt="2021-04-26T13:07:21.037" v="9898" actId="20577"/>
        <pc:sldMkLst>
          <pc:docMk/>
          <pc:sldMk cId="1647071200" sldId="2076138262"/>
        </pc:sldMkLst>
        <pc:spChg chg="mod">
          <ac:chgData name="Karine Nadeau" userId="2d61a302-c54f-47ee-8b5e-5843e47d1f54" providerId="ADAL" clId="{B9587108-F700-41E5-B9B4-5D5CDEB97E37}" dt="2021-04-23T18:12:42.521" v="9857" actId="20577"/>
          <ac:spMkLst>
            <pc:docMk/>
            <pc:sldMk cId="1647071200" sldId="2076138262"/>
            <ac:spMk id="4" creationId="{00000000-0000-0000-0000-000000000000}"/>
          </ac:spMkLst>
        </pc:spChg>
        <pc:spChg chg="mod">
          <ac:chgData name="Karine Nadeau" userId="2d61a302-c54f-47ee-8b5e-5843e47d1f54" providerId="ADAL" clId="{B9587108-F700-41E5-B9B4-5D5CDEB97E37}" dt="2021-04-26T13:07:21.037" v="9898" actId="20577"/>
          <ac:spMkLst>
            <pc:docMk/>
            <pc:sldMk cId="1647071200" sldId="2076138262"/>
            <ac:spMk id="5" creationId="{00000000-0000-0000-0000-000000000000}"/>
          </ac:spMkLst>
        </pc:spChg>
        <pc:picChg chg="mod">
          <ac:chgData name="Karine Nadeau" userId="2d61a302-c54f-47ee-8b5e-5843e47d1f54" providerId="ADAL" clId="{B9587108-F700-41E5-B9B4-5D5CDEB97E37}" dt="2021-04-23T18:14:54.447" v="9859" actId="1076"/>
          <ac:picMkLst>
            <pc:docMk/>
            <pc:sldMk cId="1647071200" sldId="2076138262"/>
            <ac:picMk id="2" creationId="{B8E79718-210F-4655-9438-550319C7E61E}"/>
          </ac:picMkLst>
        </pc:picChg>
      </pc:sldChg>
      <pc:sldChg chg="del mod modShow">
        <pc:chgData name="Karine Nadeau" userId="2d61a302-c54f-47ee-8b5e-5843e47d1f54" providerId="ADAL" clId="{B9587108-F700-41E5-B9B4-5D5CDEB97E37}" dt="2021-04-22T19:01:50.688" v="3661" actId="47"/>
        <pc:sldMkLst>
          <pc:docMk/>
          <pc:sldMk cId="1153377069" sldId="2076138345"/>
        </pc:sldMkLst>
      </pc:sldChg>
      <pc:sldChg chg="addSp delSp modSp mod">
        <pc:chgData name="Karine Nadeau" userId="2d61a302-c54f-47ee-8b5e-5843e47d1f54" providerId="ADAL" clId="{B9587108-F700-41E5-B9B4-5D5CDEB97E37}" dt="2021-04-26T13:07:17.137" v="9896" actId="20577"/>
        <pc:sldMkLst>
          <pc:docMk/>
          <pc:sldMk cId="1566688989" sldId="2076138347"/>
        </pc:sldMkLst>
        <pc:spChg chg="mod">
          <ac:chgData name="Karine Nadeau" userId="2d61a302-c54f-47ee-8b5e-5843e47d1f54" providerId="ADAL" clId="{B9587108-F700-41E5-B9B4-5D5CDEB97E37}" dt="2021-04-26T13:07:17.137" v="9896" actId="20577"/>
          <ac:spMkLst>
            <pc:docMk/>
            <pc:sldMk cId="1566688989" sldId="2076138347"/>
            <ac:spMk id="2" creationId="{D0EDDD72-0DC2-A742-884D-2D8B94FE6EBD}"/>
          </ac:spMkLst>
        </pc:spChg>
        <pc:spChg chg="mod">
          <ac:chgData name="Karine Nadeau" userId="2d61a302-c54f-47ee-8b5e-5843e47d1f54" providerId="ADAL" clId="{B9587108-F700-41E5-B9B4-5D5CDEB97E37}" dt="2021-04-22T20:25:01.128" v="5996" actId="20577"/>
          <ac:spMkLst>
            <pc:docMk/>
            <pc:sldMk cId="1566688989" sldId="2076138347"/>
            <ac:spMk id="3" creationId="{BC37C3C5-00EE-1B47-9E4D-FEAE11478D51}"/>
          </ac:spMkLst>
        </pc:spChg>
        <pc:spChg chg="mod">
          <ac:chgData name="Karine Nadeau" userId="2d61a302-c54f-47ee-8b5e-5843e47d1f54" providerId="ADAL" clId="{B9587108-F700-41E5-B9B4-5D5CDEB97E37}" dt="2021-04-22T16:50:22.306" v="1579" actId="20577"/>
          <ac:spMkLst>
            <pc:docMk/>
            <pc:sldMk cId="1566688989" sldId="2076138347"/>
            <ac:spMk id="4" creationId="{8FC6E9BF-B784-6842-AB6C-66623133B0CB}"/>
          </ac:spMkLst>
        </pc:spChg>
        <pc:spChg chg="mod">
          <ac:chgData name="Karine Nadeau" userId="2d61a302-c54f-47ee-8b5e-5843e47d1f54" providerId="ADAL" clId="{B9587108-F700-41E5-B9B4-5D5CDEB97E37}" dt="2021-04-22T16:50:33.853" v="1584" actId="6549"/>
          <ac:spMkLst>
            <pc:docMk/>
            <pc:sldMk cId="1566688989" sldId="2076138347"/>
            <ac:spMk id="10" creationId="{0B5F4B88-D7DC-D74D-B9C3-2E9133BB3A2D}"/>
          </ac:spMkLst>
        </pc:spChg>
        <pc:spChg chg="mod">
          <ac:chgData name="Karine Nadeau" userId="2d61a302-c54f-47ee-8b5e-5843e47d1f54" providerId="ADAL" clId="{B9587108-F700-41E5-B9B4-5D5CDEB97E37}" dt="2021-04-23T16:42:07.832" v="8733" actId="20577"/>
          <ac:spMkLst>
            <pc:docMk/>
            <pc:sldMk cId="1566688989" sldId="2076138347"/>
            <ac:spMk id="11" creationId="{04C04F3B-AB65-8645-BDCF-D2600CA62DEB}"/>
          </ac:spMkLst>
        </pc:spChg>
        <pc:spChg chg="add del mod">
          <ac:chgData name="Karine Nadeau" userId="2d61a302-c54f-47ee-8b5e-5843e47d1f54" providerId="ADAL" clId="{B9587108-F700-41E5-B9B4-5D5CDEB97E37}" dt="2021-04-23T16:48:18.745" v="8942" actId="313"/>
          <ac:spMkLst>
            <pc:docMk/>
            <pc:sldMk cId="1566688989" sldId="2076138347"/>
            <ac:spMk id="12" creationId="{5CE7D28C-F7C2-8F49-B0DA-CEDCE8E3BA17}"/>
          </ac:spMkLst>
        </pc:spChg>
        <pc:spChg chg="mod">
          <ac:chgData name="Karine Nadeau" userId="2d61a302-c54f-47ee-8b5e-5843e47d1f54" providerId="ADAL" clId="{B9587108-F700-41E5-B9B4-5D5CDEB97E37}" dt="2021-04-23T16:48:12.587" v="8925" actId="20577"/>
          <ac:spMkLst>
            <pc:docMk/>
            <pc:sldMk cId="1566688989" sldId="2076138347"/>
            <ac:spMk id="24" creationId="{DC146D03-B57C-A045-8016-F563D18B3DCF}"/>
          </ac:spMkLst>
        </pc:spChg>
        <pc:spChg chg="mod">
          <ac:chgData name="Karine Nadeau" userId="2d61a302-c54f-47ee-8b5e-5843e47d1f54" providerId="ADAL" clId="{B9587108-F700-41E5-B9B4-5D5CDEB97E37}" dt="2021-04-23T16:47:44.302" v="8906" actId="14100"/>
          <ac:spMkLst>
            <pc:docMk/>
            <pc:sldMk cId="1566688989" sldId="2076138347"/>
            <ac:spMk id="27" creationId="{B5038475-4DCE-4AAE-A99B-7F5300C4723D}"/>
          </ac:spMkLst>
        </pc:spChg>
        <pc:spChg chg="mod">
          <ac:chgData name="Karine Nadeau" userId="2d61a302-c54f-47ee-8b5e-5843e47d1f54" providerId="ADAL" clId="{B9587108-F700-41E5-B9B4-5D5CDEB97E37}" dt="2021-04-23T16:45:21.648" v="8893" actId="20577"/>
          <ac:spMkLst>
            <pc:docMk/>
            <pc:sldMk cId="1566688989" sldId="2076138347"/>
            <ac:spMk id="28" creationId="{8C0FBB36-3972-494B-943D-93A7D8299A27}"/>
          </ac:spMkLst>
        </pc:spChg>
      </pc:sldChg>
      <pc:sldChg chg="addSp delSp modSp mod">
        <pc:chgData name="Karine Nadeau" userId="2d61a302-c54f-47ee-8b5e-5843e47d1f54" providerId="ADAL" clId="{B9587108-F700-41E5-B9B4-5D5CDEB97E37}" dt="2021-04-22T20:25:06.077" v="5998" actId="20577"/>
        <pc:sldMkLst>
          <pc:docMk/>
          <pc:sldMk cId="3929686502" sldId="2076138407"/>
        </pc:sldMkLst>
        <pc:spChg chg="del">
          <ac:chgData name="Karine Nadeau" userId="2d61a302-c54f-47ee-8b5e-5843e47d1f54" providerId="ADAL" clId="{B9587108-F700-41E5-B9B4-5D5CDEB97E37}" dt="2021-04-22T13:17:30.969" v="815" actId="478"/>
          <ac:spMkLst>
            <pc:docMk/>
            <pc:sldMk cId="3929686502" sldId="2076138407"/>
            <ac:spMk id="3" creationId="{4451FE2A-8840-2642-98A8-7B3ABD61270D}"/>
          </ac:spMkLst>
        </pc:spChg>
        <pc:spChg chg="add del mod">
          <ac:chgData name="Karine Nadeau" userId="2d61a302-c54f-47ee-8b5e-5843e47d1f54" providerId="ADAL" clId="{B9587108-F700-41E5-B9B4-5D5CDEB97E37}" dt="2021-04-22T20:25:06.077" v="5998" actId="20577"/>
          <ac:spMkLst>
            <pc:docMk/>
            <pc:sldMk cId="3929686502" sldId="2076138407"/>
            <ac:spMk id="4" creationId="{EA5ED01C-1CD7-3A46-9AAF-3EF1DADCE5FA}"/>
          </ac:spMkLst>
        </pc:spChg>
        <pc:spChg chg="add del mod">
          <ac:chgData name="Karine Nadeau" userId="2d61a302-c54f-47ee-8b5e-5843e47d1f54" providerId="ADAL" clId="{B9587108-F700-41E5-B9B4-5D5CDEB97E37}" dt="2021-04-22T13:17:36.468" v="816" actId="478"/>
          <ac:spMkLst>
            <pc:docMk/>
            <pc:sldMk cId="3929686502" sldId="2076138407"/>
            <ac:spMk id="5" creationId="{C8E0C52B-D2C2-467B-9CFE-516E849AC57A}"/>
          </ac:spMkLst>
        </pc:spChg>
        <pc:spChg chg="add del mod">
          <ac:chgData name="Karine Nadeau" userId="2d61a302-c54f-47ee-8b5e-5843e47d1f54" providerId="ADAL" clId="{B9587108-F700-41E5-B9B4-5D5CDEB97E37}" dt="2021-04-22T13:17:43.294" v="819" actId="478"/>
          <ac:spMkLst>
            <pc:docMk/>
            <pc:sldMk cId="3929686502" sldId="2076138407"/>
            <ac:spMk id="7" creationId="{BD349D7C-95D0-4216-85FF-0886C8039617}"/>
          </ac:spMkLst>
        </pc:spChg>
      </pc:sldChg>
      <pc:sldChg chg="del">
        <pc:chgData name="Karine Nadeau" userId="2d61a302-c54f-47ee-8b5e-5843e47d1f54" providerId="ADAL" clId="{B9587108-F700-41E5-B9B4-5D5CDEB97E37}" dt="2021-04-23T16:50:02.982" v="8996" actId="47"/>
        <pc:sldMkLst>
          <pc:docMk/>
          <pc:sldMk cId="2229079901" sldId="2076138478"/>
        </pc:sldMkLst>
      </pc:sldChg>
      <pc:sldChg chg="modSp del mod">
        <pc:chgData name="Karine Nadeau" userId="2d61a302-c54f-47ee-8b5e-5843e47d1f54" providerId="ADAL" clId="{B9587108-F700-41E5-B9B4-5D5CDEB97E37}" dt="2021-04-22T13:27:08.614" v="852" actId="47"/>
        <pc:sldMkLst>
          <pc:docMk/>
          <pc:sldMk cId="2483018179" sldId="2146846267"/>
        </pc:sldMkLst>
        <pc:spChg chg="mod">
          <ac:chgData name="Karine Nadeau" userId="2d61a302-c54f-47ee-8b5e-5843e47d1f54" providerId="ADAL" clId="{B9587108-F700-41E5-B9B4-5D5CDEB97E37}" dt="2021-04-22T13:11:31.550" v="768" actId="313"/>
          <ac:spMkLst>
            <pc:docMk/>
            <pc:sldMk cId="2483018179" sldId="2146846267"/>
            <ac:spMk id="4" creationId="{FF36140A-4C11-4C96-B4B0-0B4CD4C190D5}"/>
          </ac:spMkLst>
        </pc:spChg>
      </pc:sldChg>
      <pc:sldChg chg="del">
        <pc:chgData name="Karine Nadeau" userId="2d61a302-c54f-47ee-8b5e-5843e47d1f54" providerId="ADAL" clId="{B9587108-F700-41E5-B9B4-5D5CDEB97E37}" dt="2021-04-22T13:28:00.312" v="870" actId="47"/>
        <pc:sldMkLst>
          <pc:docMk/>
          <pc:sldMk cId="479340341" sldId="2146846268"/>
        </pc:sldMkLst>
      </pc:sldChg>
      <pc:sldChg chg="addSp delSp modSp mod">
        <pc:chgData name="Karine Nadeau" userId="2d61a302-c54f-47ee-8b5e-5843e47d1f54" providerId="ADAL" clId="{B9587108-F700-41E5-B9B4-5D5CDEB97E37}" dt="2021-04-22T14:09:41.499" v="1032" actId="478"/>
        <pc:sldMkLst>
          <pc:docMk/>
          <pc:sldMk cId="2841906087" sldId="2146846269"/>
        </pc:sldMkLst>
        <pc:spChg chg="add mod">
          <ac:chgData name="Karine Nadeau" userId="2d61a302-c54f-47ee-8b5e-5843e47d1f54" providerId="ADAL" clId="{B9587108-F700-41E5-B9B4-5D5CDEB97E37}" dt="2021-04-22T14:09:33.043" v="1021" actId="552"/>
          <ac:spMkLst>
            <pc:docMk/>
            <pc:sldMk cId="2841906087" sldId="2146846269"/>
            <ac:spMk id="2" creationId="{BCBB2D53-491A-4C82-A720-886D2AB1AC82}"/>
          </ac:spMkLst>
        </pc:spChg>
        <pc:spChg chg="del">
          <ac:chgData name="Karine Nadeau" userId="2d61a302-c54f-47ee-8b5e-5843e47d1f54" providerId="ADAL" clId="{B9587108-F700-41E5-B9B4-5D5CDEB97E37}" dt="2021-04-22T14:09:40.109" v="1031" actId="478"/>
          <ac:spMkLst>
            <pc:docMk/>
            <pc:sldMk cId="2841906087" sldId="2146846269"/>
            <ac:spMk id="3" creationId="{9619713C-2805-472C-AF7A-C1007F6D8ECE}"/>
          </ac:spMkLst>
        </pc:spChg>
        <pc:spChg chg="mod">
          <ac:chgData name="Karine Nadeau" userId="2d61a302-c54f-47ee-8b5e-5843e47d1f54" providerId="ADAL" clId="{B9587108-F700-41E5-B9B4-5D5CDEB97E37}" dt="2021-04-22T14:09:37.666" v="1030" actId="1035"/>
          <ac:spMkLst>
            <pc:docMk/>
            <pc:sldMk cId="2841906087" sldId="2146846269"/>
            <ac:spMk id="5" creationId="{B8831814-498A-4889-A120-F38B96AF793A}"/>
          </ac:spMkLst>
        </pc:spChg>
        <pc:spChg chg="add del mod">
          <ac:chgData name="Karine Nadeau" userId="2d61a302-c54f-47ee-8b5e-5843e47d1f54" providerId="ADAL" clId="{B9587108-F700-41E5-B9B4-5D5CDEB97E37}" dt="2021-04-22T14:09:41.499" v="1032" actId="478"/>
          <ac:spMkLst>
            <pc:docMk/>
            <pc:sldMk cId="2841906087" sldId="2146846269"/>
            <ac:spMk id="7" creationId="{96D8C332-228C-486B-879B-4B8A1EC73B15}"/>
          </ac:spMkLst>
        </pc:spChg>
      </pc:sldChg>
      <pc:sldChg chg="del">
        <pc:chgData name="Karine Nadeau" userId="2d61a302-c54f-47ee-8b5e-5843e47d1f54" providerId="ADAL" clId="{B9587108-F700-41E5-B9B4-5D5CDEB97E37}" dt="2021-04-22T14:06:47.640" v="926" actId="47"/>
        <pc:sldMkLst>
          <pc:docMk/>
          <pc:sldMk cId="1573679946" sldId="2146846270"/>
        </pc:sldMkLst>
      </pc:sldChg>
      <pc:sldChg chg="del">
        <pc:chgData name="Karine Nadeau" userId="2d61a302-c54f-47ee-8b5e-5843e47d1f54" providerId="ADAL" clId="{B9587108-F700-41E5-B9B4-5D5CDEB97E37}" dt="2021-04-22T14:07:15.162" v="933" actId="47"/>
        <pc:sldMkLst>
          <pc:docMk/>
          <pc:sldMk cId="4204001680" sldId="2146846271"/>
        </pc:sldMkLst>
      </pc:sldChg>
      <pc:sldChg chg="addSp delSp modSp mod">
        <pc:chgData name="Karine Nadeau" userId="2d61a302-c54f-47ee-8b5e-5843e47d1f54" providerId="ADAL" clId="{B9587108-F700-41E5-B9B4-5D5CDEB97E37}" dt="2021-04-22T14:10:45.709" v="1040" actId="478"/>
        <pc:sldMkLst>
          <pc:docMk/>
          <pc:sldMk cId="465842686" sldId="2146846274"/>
        </pc:sldMkLst>
        <pc:spChg chg="add mod">
          <ac:chgData name="Karine Nadeau" userId="2d61a302-c54f-47ee-8b5e-5843e47d1f54" providerId="ADAL" clId="{B9587108-F700-41E5-B9B4-5D5CDEB97E37}" dt="2021-04-22T14:10:41.237" v="1038"/>
          <ac:spMkLst>
            <pc:docMk/>
            <pc:sldMk cId="465842686" sldId="2146846274"/>
            <ac:spMk id="2" creationId="{A70B40BC-B348-4DDA-874E-8EC2747BE301}"/>
          </ac:spMkLst>
        </pc:spChg>
        <pc:spChg chg="del">
          <ac:chgData name="Karine Nadeau" userId="2d61a302-c54f-47ee-8b5e-5843e47d1f54" providerId="ADAL" clId="{B9587108-F700-41E5-B9B4-5D5CDEB97E37}" dt="2021-04-22T14:10:43.105" v="1039" actId="478"/>
          <ac:spMkLst>
            <pc:docMk/>
            <pc:sldMk cId="465842686" sldId="2146846274"/>
            <ac:spMk id="3" creationId="{75502D7D-DFA8-4B36-8ACD-5C7311D8B7BD}"/>
          </ac:spMkLst>
        </pc:spChg>
        <pc:spChg chg="add del mod">
          <ac:chgData name="Karine Nadeau" userId="2d61a302-c54f-47ee-8b5e-5843e47d1f54" providerId="ADAL" clId="{B9587108-F700-41E5-B9B4-5D5CDEB97E37}" dt="2021-04-22T14:10:45.709" v="1040" actId="478"/>
          <ac:spMkLst>
            <pc:docMk/>
            <pc:sldMk cId="465842686" sldId="2146846274"/>
            <ac:spMk id="6" creationId="{1E5507E5-91F9-4163-8D02-D7760FEACC18}"/>
          </ac:spMkLst>
        </pc:spChg>
      </pc:sldChg>
      <pc:sldChg chg="modSp mod">
        <pc:chgData name="Karine Nadeau" userId="2d61a302-c54f-47ee-8b5e-5843e47d1f54" providerId="ADAL" clId="{B9587108-F700-41E5-B9B4-5D5CDEB97E37}" dt="2021-04-23T16:46:37.804" v="8900" actId="113"/>
        <pc:sldMkLst>
          <pc:docMk/>
          <pc:sldMk cId="3318889746" sldId="2146846275"/>
        </pc:sldMkLst>
        <pc:spChg chg="mod">
          <ac:chgData name="Karine Nadeau" userId="2d61a302-c54f-47ee-8b5e-5843e47d1f54" providerId="ADAL" clId="{B9587108-F700-41E5-B9B4-5D5CDEB97E37}" dt="2021-04-22T16:33:37.900" v="1386" actId="12"/>
          <ac:spMkLst>
            <pc:docMk/>
            <pc:sldMk cId="3318889746" sldId="2146846275"/>
            <ac:spMk id="6" creationId="{F465B0C8-F378-4FB4-841C-DF19AEE4DC5C}"/>
          </ac:spMkLst>
        </pc:spChg>
        <pc:spChg chg="mod">
          <ac:chgData name="Karine Nadeau" userId="2d61a302-c54f-47ee-8b5e-5843e47d1f54" providerId="ADAL" clId="{B9587108-F700-41E5-B9B4-5D5CDEB97E37}" dt="2021-04-22T16:33:45.727" v="1387" actId="1076"/>
          <ac:spMkLst>
            <pc:docMk/>
            <pc:sldMk cId="3318889746" sldId="2146846275"/>
            <ac:spMk id="9" creationId="{36667246-790F-4226-8995-7C7830974C33}"/>
          </ac:spMkLst>
        </pc:spChg>
        <pc:spChg chg="mod">
          <ac:chgData name="Karine Nadeau" userId="2d61a302-c54f-47ee-8b5e-5843e47d1f54" providerId="ADAL" clId="{B9587108-F700-41E5-B9B4-5D5CDEB97E37}" dt="2021-04-22T16:33:45.727" v="1387" actId="1076"/>
          <ac:spMkLst>
            <pc:docMk/>
            <pc:sldMk cId="3318889746" sldId="2146846275"/>
            <ac:spMk id="11" creationId="{232E94B5-BE0B-4BE1-A8AE-10C81C792BBE}"/>
          </ac:spMkLst>
        </pc:spChg>
        <pc:spChg chg="mod">
          <ac:chgData name="Karine Nadeau" userId="2d61a302-c54f-47ee-8b5e-5843e47d1f54" providerId="ADAL" clId="{B9587108-F700-41E5-B9B4-5D5CDEB97E37}" dt="2021-04-22T16:33:45.727" v="1387" actId="1076"/>
          <ac:spMkLst>
            <pc:docMk/>
            <pc:sldMk cId="3318889746" sldId="2146846275"/>
            <ac:spMk id="13" creationId="{606A6307-1472-442B-AF4F-48FC94675B30}"/>
          </ac:spMkLst>
        </pc:spChg>
        <pc:spChg chg="mod">
          <ac:chgData name="Karine Nadeau" userId="2d61a302-c54f-47ee-8b5e-5843e47d1f54" providerId="ADAL" clId="{B9587108-F700-41E5-B9B4-5D5CDEB97E37}" dt="2021-04-22T16:33:45.727" v="1387" actId="1076"/>
          <ac:spMkLst>
            <pc:docMk/>
            <pc:sldMk cId="3318889746" sldId="2146846275"/>
            <ac:spMk id="15" creationId="{B5C59BB4-45E0-4A9D-BAE5-6DAAF8B1E9B2}"/>
          </ac:spMkLst>
        </pc:spChg>
        <pc:spChg chg="mod">
          <ac:chgData name="Karine Nadeau" userId="2d61a302-c54f-47ee-8b5e-5843e47d1f54" providerId="ADAL" clId="{B9587108-F700-41E5-B9B4-5D5CDEB97E37}" dt="2021-04-22T16:33:45.727" v="1387" actId="1076"/>
          <ac:spMkLst>
            <pc:docMk/>
            <pc:sldMk cId="3318889746" sldId="2146846275"/>
            <ac:spMk id="16" creationId="{1527EC3E-3677-4527-8D5D-FF7291972D4C}"/>
          </ac:spMkLst>
        </pc:spChg>
        <pc:spChg chg="mod">
          <ac:chgData name="Karine Nadeau" userId="2d61a302-c54f-47ee-8b5e-5843e47d1f54" providerId="ADAL" clId="{B9587108-F700-41E5-B9B4-5D5CDEB97E37}" dt="2021-04-22T16:33:45.727" v="1387" actId="1076"/>
          <ac:spMkLst>
            <pc:docMk/>
            <pc:sldMk cId="3318889746" sldId="2146846275"/>
            <ac:spMk id="18" creationId="{314A2CFC-51D5-44CA-A57A-0DD19158F5BE}"/>
          </ac:spMkLst>
        </pc:spChg>
        <pc:spChg chg="mod">
          <ac:chgData name="Karine Nadeau" userId="2d61a302-c54f-47ee-8b5e-5843e47d1f54" providerId="ADAL" clId="{B9587108-F700-41E5-B9B4-5D5CDEB97E37}" dt="2021-04-22T16:33:45.727" v="1387" actId="1076"/>
          <ac:spMkLst>
            <pc:docMk/>
            <pc:sldMk cId="3318889746" sldId="2146846275"/>
            <ac:spMk id="20" creationId="{4FE708D6-9E03-4206-A856-8EDD3FD2C0B5}"/>
          </ac:spMkLst>
        </pc:spChg>
        <pc:spChg chg="mod">
          <ac:chgData name="Karine Nadeau" userId="2d61a302-c54f-47ee-8b5e-5843e47d1f54" providerId="ADAL" clId="{B9587108-F700-41E5-B9B4-5D5CDEB97E37}" dt="2021-04-22T16:33:45.727" v="1387" actId="1076"/>
          <ac:spMkLst>
            <pc:docMk/>
            <pc:sldMk cId="3318889746" sldId="2146846275"/>
            <ac:spMk id="22" creationId="{38E9C77C-DC48-429B-AF94-01A8955BB3C3}"/>
          </ac:spMkLst>
        </pc:spChg>
        <pc:spChg chg="mod">
          <ac:chgData name="Karine Nadeau" userId="2d61a302-c54f-47ee-8b5e-5843e47d1f54" providerId="ADAL" clId="{B9587108-F700-41E5-B9B4-5D5CDEB97E37}" dt="2021-04-23T16:46:37.804" v="8900" actId="113"/>
          <ac:spMkLst>
            <pc:docMk/>
            <pc:sldMk cId="3318889746" sldId="2146846275"/>
            <ac:spMk id="24" creationId="{EFF8EBFF-99A2-4C1A-B5A0-E9B57C74BE68}"/>
          </ac:spMkLst>
        </pc:spChg>
        <pc:picChg chg="mod">
          <ac:chgData name="Karine Nadeau" userId="2d61a302-c54f-47ee-8b5e-5843e47d1f54" providerId="ADAL" clId="{B9587108-F700-41E5-B9B4-5D5CDEB97E37}" dt="2021-04-22T16:33:45.727" v="1387" actId="1076"/>
          <ac:picMkLst>
            <pc:docMk/>
            <pc:sldMk cId="3318889746" sldId="2146846275"/>
            <ac:picMk id="3" creationId="{ED226FE4-697D-4185-A4FC-81F7CB50238A}"/>
          </ac:picMkLst>
        </pc:picChg>
      </pc:sldChg>
      <pc:sldChg chg="modSp del mod ord">
        <pc:chgData name="Karine Nadeau" userId="2d61a302-c54f-47ee-8b5e-5843e47d1f54" providerId="ADAL" clId="{B9587108-F700-41E5-B9B4-5D5CDEB97E37}" dt="2021-04-22T16:21:27.356" v="1222" actId="47"/>
        <pc:sldMkLst>
          <pc:docMk/>
          <pc:sldMk cId="191476888" sldId="2146846281"/>
        </pc:sldMkLst>
        <pc:spChg chg="mod">
          <ac:chgData name="Karine Nadeau" userId="2d61a302-c54f-47ee-8b5e-5843e47d1f54" providerId="ADAL" clId="{B9587108-F700-41E5-B9B4-5D5CDEB97E37}" dt="2021-04-22T13:29:16.773" v="879" actId="20577"/>
          <ac:spMkLst>
            <pc:docMk/>
            <pc:sldMk cId="191476888" sldId="2146846281"/>
            <ac:spMk id="4" creationId="{C73228B0-32D6-854E-B7F9-B0D8293C6D7A}"/>
          </ac:spMkLst>
        </pc:spChg>
        <pc:spChg chg="mod">
          <ac:chgData name="Karine Nadeau" userId="2d61a302-c54f-47ee-8b5e-5843e47d1f54" providerId="ADAL" clId="{B9587108-F700-41E5-B9B4-5D5CDEB97E37}" dt="2021-04-21T23:04:23.862" v="305" actId="207"/>
          <ac:spMkLst>
            <pc:docMk/>
            <pc:sldMk cId="191476888" sldId="2146846281"/>
            <ac:spMk id="6" creationId="{F465B0C8-F378-4FB4-841C-DF19AEE4DC5C}"/>
          </ac:spMkLst>
        </pc:spChg>
      </pc:sldChg>
      <pc:sldChg chg="addSp delSp modSp mod">
        <pc:chgData name="Karine Nadeau" userId="2d61a302-c54f-47ee-8b5e-5843e47d1f54" providerId="ADAL" clId="{B9587108-F700-41E5-B9B4-5D5CDEB97E37}" dt="2021-04-23T16:46:40.518" v="8901" actId="113"/>
        <pc:sldMkLst>
          <pc:docMk/>
          <pc:sldMk cId="524132350" sldId="2146846283"/>
        </pc:sldMkLst>
        <pc:spChg chg="mod">
          <ac:chgData name="Karine Nadeau" userId="2d61a302-c54f-47ee-8b5e-5843e47d1f54" providerId="ADAL" clId="{B9587108-F700-41E5-B9B4-5D5CDEB97E37}" dt="2021-04-23T16:46:40.518" v="8901" actId="113"/>
          <ac:spMkLst>
            <pc:docMk/>
            <pc:sldMk cId="524132350" sldId="2146846283"/>
            <ac:spMk id="2" creationId="{DEB36F57-5EC0-430A-AED6-26D2609A323B}"/>
          </ac:spMkLst>
        </pc:spChg>
        <pc:spChg chg="mod">
          <ac:chgData name="Karine Nadeau" userId="2d61a302-c54f-47ee-8b5e-5843e47d1f54" providerId="ADAL" clId="{B9587108-F700-41E5-B9B4-5D5CDEB97E37}" dt="2021-04-22T16:48:24.641" v="1567" actId="1038"/>
          <ac:spMkLst>
            <pc:docMk/>
            <pc:sldMk cId="524132350" sldId="2146846283"/>
            <ac:spMk id="10" creationId="{30EFDC97-F8DC-4849-8D16-808E411D078E}"/>
          </ac:spMkLst>
        </pc:spChg>
        <pc:spChg chg="add mod">
          <ac:chgData name="Karine Nadeau" userId="2d61a302-c54f-47ee-8b5e-5843e47d1f54" providerId="ADAL" clId="{B9587108-F700-41E5-B9B4-5D5CDEB97E37}" dt="2021-04-22T16:48:30.863" v="1572" actId="1037"/>
          <ac:spMkLst>
            <pc:docMk/>
            <pc:sldMk cId="524132350" sldId="2146846283"/>
            <ac:spMk id="13" creationId="{BDEAA76D-D2E9-44F4-9F0B-7DBBE3310469}"/>
          </ac:spMkLst>
        </pc:spChg>
        <pc:picChg chg="add mod ord">
          <ac:chgData name="Karine Nadeau" userId="2d61a302-c54f-47ee-8b5e-5843e47d1f54" providerId="ADAL" clId="{B9587108-F700-41E5-B9B4-5D5CDEB97E37}" dt="2021-04-22T16:48:37.089" v="1573" actId="208"/>
          <ac:picMkLst>
            <pc:docMk/>
            <pc:sldMk cId="524132350" sldId="2146846283"/>
            <ac:picMk id="7" creationId="{F1C2030C-EE0A-49E4-9E91-EA150CB6E91B}"/>
          </ac:picMkLst>
        </pc:picChg>
        <pc:picChg chg="del">
          <ac:chgData name="Karine Nadeau" userId="2d61a302-c54f-47ee-8b5e-5843e47d1f54" providerId="ADAL" clId="{B9587108-F700-41E5-B9B4-5D5CDEB97E37}" dt="2021-04-22T16:48:08.096" v="1557" actId="478"/>
          <ac:picMkLst>
            <pc:docMk/>
            <pc:sldMk cId="524132350" sldId="2146846283"/>
            <ac:picMk id="8" creationId="{550EAC03-866B-44C8-97EA-3EF5B6552140}"/>
          </ac:picMkLst>
        </pc:picChg>
        <pc:picChg chg="add mod ord">
          <ac:chgData name="Karine Nadeau" userId="2d61a302-c54f-47ee-8b5e-5843e47d1f54" providerId="ADAL" clId="{B9587108-F700-41E5-B9B4-5D5CDEB97E37}" dt="2021-04-22T16:48:37.089" v="1573" actId="208"/>
          <ac:picMkLst>
            <pc:docMk/>
            <pc:sldMk cId="524132350" sldId="2146846283"/>
            <ac:picMk id="11" creationId="{783A1968-7F0E-468D-8101-61FC20E5787F}"/>
          </ac:picMkLst>
        </pc:picChg>
      </pc:sldChg>
      <pc:sldChg chg="addSp delSp modSp mod ord">
        <pc:chgData name="Karine Nadeau" userId="2d61a302-c54f-47ee-8b5e-5843e47d1f54" providerId="ADAL" clId="{B9587108-F700-41E5-B9B4-5D5CDEB97E37}" dt="2021-04-23T16:46:44.996" v="8902" actId="113"/>
        <pc:sldMkLst>
          <pc:docMk/>
          <pc:sldMk cId="1586537045" sldId="2146846284"/>
        </pc:sldMkLst>
        <pc:spChg chg="mod">
          <ac:chgData name="Karine Nadeau" userId="2d61a302-c54f-47ee-8b5e-5843e47d1f54" providerId="ADAL" clId="{B9587108-F700-41E5-B9B4-5D5CDEB97E37}" dt="2021-04-22T16:45:52.586" v="1532" actId="20577"/>
          <ac:spMkLst>
            <pc:docMk/>
            <pc:sldMk cId="1586537045" sldId="2146846284"/>
            <ac:spMk id="4" creationId="{C73228B0-32D6-854E-B7F9-B0D8293C6D7A}"/>
          </ac:spMkLst>
        </pc:spChg>
        <pc:spChg chg="mod">
          <ac:chgData name="Karine Nadeau" userId="2d61a302-c54f-47ee-8b5e-5843e47d1f54" providerId="ADAL" clId="{B9587108-F700-41E5-B9B4-5D5CDEB97E37}" dt="2021-04-22T20:26:51.332" v="6057" actId="20577"/>
          <ac:spMkLst>
            <pc:docMk/>
            <pc:sldMk cId="1586537045" sldId="2146846284"/>
            <ac:spMk id="6" creationId="{F465B0C8-F378-4FB4-841C-DF19AEE4DC5C}"/>
          </ac:spMkLst>
        </pc:spChg>
        <pc:spChg chg="mod">
          <ac:chgData name="Karine Nadeau" userId="2d61a302-c54f-47ee-8b5e-5843e47d1f54" providerId="ADAL" clId="{B9587108-F700-41E5-B9B4-5D5CDEB97E37}" dt="2021-04-23T16:46:44.996" v="8902" actId="113"/>
          <ac:spMkLst>
            <pc:docMk/>
            <pc:sldMk cId="1586537045" sldId="2146846284"/>
            <ac:spMk id="14" creationId="{34349C3B-4BD1-42BC-8B63-33222CC2445C}"/>
          </ac:spMkLst>
        </pc:spChg>
        <pc:spChg chg="mod">
          <ac:chgData name="Karine Nadeau" userId="2d61a302-c54f-47ee-8b5e-5843e47d1f54" providerId="ADAL" clId="{B9587108-F700-41E5-B9B4-5D5CDEB97E37}" dt="2021-04-22T20:26:53.777" v="6060" actId="20577"/>
          <ac:spMkLst>
            <pc:docMk/>
            <pc:sldMk cId="1586537045" sldId="2146846284"/>
            <ac:spMk id="17" creationId="{A7770155-419F-4C0B-BEB9-67027D7727B4}"/>
          </ac:spMkLst>
        </pc:spChg>
        <pc:spChg chg="mod">
          <ac:chgData name="Karine Nadeau" userId="2d61a302-c54f-47ee-8b5e-5843e47d1f54" providerId="ADAL" clId="{B9587108-F700-41E5-B9B4-5D5CDEB97E37}" dt="2021-04-22T16:44:07.751" v="1447" actId="1035"/>
          <ac:spMkLst>
            <pc:docMk/>
            <pc:sldMk cId="1586537045" sldId="2146846284"/>
            <ac:spMk id="18" creationId="{8190F0E9-3848-40A8-BCDD-89CD01D55A41}"/>
          </ac:spMkLst>
        </pc:spChg>
        <pc:spChg chg="mod">
          <ac:chgData name="Karine Nadeau" userId="2d61a302-c54f-47ee-8b5e-5843e47d1f54" providerId="ADAL" clId="{B9587108-F700-41E5-B9B4-5D5CDEB97E37}" dt="2021-04-22T16:44:12.095" v="1458" actId="1035"/>
          <ac:spMkLst>
            <pc:docMk/>
            <pc:sldMk cId="1586537045" sldId="2146846284"/>
            <ac:spMk id="19" creationId="{AB313193-B272-4691-B2DB-022FB8BEC36C}"/>
          </ac:spMkLst>
        </pc:spChg>
        <pc:spChg chg="mod">
          <ac:chgData name="Karine Nadeau" userId="2d61a302-c54f-47ee-8b5e-5843e47d1f54" providerId="ADAL" clId="{B9587108-F700-41E5-B9B4-5D5CDEB97E37}" dt="2021-04-22T16:45:28.761" v="1525" actId="553"/>
          <ac:spMkLst>
            <pc:docMk/>
            <pc:sldMk cId="1586537045" sldId="2146846284"/>
            <ac:spMk id="20" creationId="{C9575F27-4E5B-438D-9CBC-5F1414D63B8D}"/>
          </ac:spMkLst>
        </pc:spChg>
        <pc:spChg chg="mod">
          <ac:chgData name="Karine Nadeau" userId="2d61a302-c54f-47ee-8b5e-5843e47d1f54" providerId="ADAL" clId="{B9587108-F700-41E5-B9B4-5D5CDEB97E37}" dt="2021-04-22T16:45:28.761" v="1525" actId="553"/>
          <ac:spMkLst>
            <pc:docMk/>
            <pc:sldMk cId="1586537045" sldId="2146846284"/>
            <ac:spMk id="21" creationId="{7FD31BEF-654B-4D00-97BA-EB018008E6F7}"/>
          </ac:spMkLst>
        </pc:spChg>
        <pc:spChg chg="mod">
          <ac:chgData name="Karine Nadeau" userId="2d61a302-c54f-47ee-8b5e-5843e47d1f54" providerId="ADAL" clId="{B9587108-F700-41E5-B9B4-5D5CDEB97E37}" dt="2021-04-22T16:44:18.521" v="1488" actId="1036"/>
          <ac:spMkLst>
            <pc:docMk/>
            <pc:sldMk cId="1586537045" sldId="2146846284"/>
            <ac:spMk id="62" creationId="{74B9A7CB-FA49-4E78-8E7D-D2B81401E832}"/>
          </ac:spMkLst>
        </pc:spChg>
        <pc:picChg chg="add mod ord">
          <ac:chgData name="Karine Nadeau" userId="2d61a302-c54f-47ee-8b5e-5843e47d1f54" providerId="ADAL" clId="{B9587108-F700-41E5-B9B4-5D5CDEB97E37}" dt="2021-04-22T16:48:43.058" v="1574" actId="208"/>
          <ac:picMkLst>
            <pc:docMk/>
            <pc:sldMk cId="1586537045" sldId="2146846284"/>
            <ac:picMk id="3" creationId="{F942C7E9-4ACE-4557-AE66-D49B9A5155CC}"/>
          </ac:picMkLst>
        </pc:picChg>
        <pc:picChg chg="add mod ord">
          <ac:chgData name="Karine Nadeau" userId="2d61a302-c54f-47ee-8b5e-5843e47d1f54" providerId="ADAL" clId="{B9587108-F700-41E5-B9B4-5D5CDEB97E37}" dt="2021-04-22T16:48:43.058" v="1574" actId="208"/>
          <ac:picMkLst>
            <pc:docMk/>
            <pc:sldMk cId="1586537045" sldId="2146846284"/>
            <ac:picMk id="7" creationId="{672D6072-C6DA-4BFF-8767-B4412B3EC6EE}"/>
          </ac:picMkLst>
        </pc:picChg>
        <pc:picChg chg="del">
          <ac:chgData name="Karine Nadeau" userId="2d61a302-c54f-47ee-8b5e-5843e47d1f54" providerId="ADAL" clId="{B9587108-F700-41E5-B9B4-5D5CDEB97E37}" dt="2021-04-22T16:43:50.574" v="1420" actId="478"/>
          <ac:picMkLst>
            <pc:docMk/>
            <pc:sldMk cId="1586537045" sldId="2146846284"/>
            <ac:picMk id="8" creationId="{B2AD1669-B6AC-4FF8-AAA5-D7633B28E86C}"/>
          </ac:picMkLst>
        </pc:picChg>
        <pc:picChg chg="del">
          <ac:chgData name="Karine Nadeau" userId="2d61a302-c54f-47ee-8b5e-5843e47d1f54" providerId="ADAL" clId="{B9587108-F700-41E5-B9B4-5D5CDEB97E37}" dt="2021-04-22T16:45:10.647" v="1497" actId="478"/>
          <ac:picMkLst>
            <pc:docMk/>
            <pc:sldMk cId="1586537045" sldId="2146846284"/>
            <ac:picMk id="9" creationId="{AED857FF-9435-4286-8E12-F9F1DA265F3F}"/>
          </ac:picMkLst>
        </pc:picChg>
      </pc:sldChg>
      <pc:sldChg chg="del">
        <pc:chgData name="Karine Nadeau" userId="2d61a302-c54f-47ee-8b5e-5843e47d1f54" providerId="ADAL" clId="{B9587108-F700-41E5-B9B4-5D5CDEB97E37}" dt="2021-04-22T13:29:06.955" v="875" actId="47"/>
        <pc:sldMkLst>
          <pc:docMk/>
          <pc:sldMk cId="1190804480" sldId="2146846286"/>
        </pc:sldMkLst>
      </pc:sldChg>
      <pc:sldChg chg="modSp mod">
        <pc:chgData name="Karine Nadeau" userId="2d61a302-c54f-47ee-8b5e-5843e47d1f54" providerId="ADAL" clId="{B9587108-F700-41E5-B9B4-5D5CDEB97E37}" dt="2021-04-22T16:51:21.630" v="1591" actId="20577"/>
        <pc:sldMkLst>
          <pc:docMk/>
          <pc:sldMk cId="148545757" sldId="2146846288"/>
        </pc:sldMkLst>
        <pc:spChg chg="mod">
          <ac:chgData name="Karine Nadeau" userId="2d61a302-c54f-47ee-8b5e-5843e47d1f54" providerId="ADAL" clId="{B9587108-F700-41E5-B9B4-5D5CDEB97E37}" dt="2021-04-22T16:51:21.630" v="1591" actId="20577"/>
          <ac:spMkLst>
            <pc:docMk/>
            <pc:sldMk cId="148545757" sldId="2146846288"/>
            <ac:spMk id="4" creationId="{C73228B0-32D6-854E-B7F9-B0D8293C6D7A}"/>
          </ac:spMkLst>
        </pc:spChg>
        <pc:spChg chg="mod">
          <ac:chgData name="Karine Nadeau" userId="2d61a302-c54f-47ee-8b5e-5843e47d1f54" providerId="ADAL" clId="{B9587108-F700-41E5-B9B4-5D5CDEB97E37}" dt="2021-04-22T14:12:36.687" v="1060" actId="1076"/>
          <ac:spMkLst>
            <pc:docMk/>
            <pc:sldMk cId="148545757" sldId="2146846288"/>
            <ac:spMk id="6" creationId="{EC262864-ED0F-4008-9C7A-12F97C42E7AC}"/>
          </ac:spMkLst>
        </pc:spChg>
      </pc:sldChg>
      <pc:sldChg chg="modSp mod">
        <pc:chgData name="Karine Nadeau" userId="2d61a302-c54f-47ee-8b5e-5843e47d1f54" providerId="ADAL" clId="{B9587108-F700-41E5-B9B4-5D5CDEB97E37}" dt="2021-04-22T16:50:58.787" v="1589"/>
        <pc:sldMkLst>
          <pc:docMk/>
          <pc:sldMk cId="3307701352" sldId="2146846289"/>
        </pc:sldMkLst>
        <pc:spChg chg="mod">
          <ac:chgData name="Karine Nadeau" userId="2d61a302-c54f-47ee-8b5e-5843e47d1f54" providerId="ADAL" clId="{B9587108-F700-41E5-B9B4-5D5CDEB97E37}" dt="2021-04-22T16:50:58.787" v="1589"/>
          <ac:spMkLst>
            <pc:docMk/>
            <pc:sldMk cId="3307701352" sldId="2146846289"/>
            <ac:spMk id="4" creationId="{C73228B0-32D6-854E-B7F9-B0D8293C6D7A}"/>
          </ac:spMkLst>
        </pc:spChg>
        <pc:spChg chg="mod">
          <ac:chgData name="Karine Nadeau" userId="2d61a302-c54f-47ee-8b5e-5843e47d1f54" providerId="ADAL" clId="{B9587108-F700-41E5-B9B4-5D5CDEB97E37}" dt="2021-04-22T14:12:53.461" v="1061" actId="1076"/>
          <ac:spMkLst>
            <pc:docMk/>
            <pc:sldMk cId="3307701352" sldId="2146846289"/>
            <ac:spMk id="6" creationId="{EC262864-ED0F-4008-9C7A-12F97C42E7AC}"/>
          </ac:spMkLst>
        </pc:spChg>
      </pc:sldChg>
      <pc:sldChg chg="addSp modSp del mod">
        <pc:chgData name="Karine Nadeau" userId="2d61a302-c54f-47ee-8b5e-5843e47d1f54" providerId="ADAL" clId="{B9587108-F700-41E5-B9B4-5D5CDEB97E37}" dt="2021-04-23T16:14:58.279" v="7957" actId="47"/>
        <pc:sldMkLst>
          <pc:docMk/>
          <pc:sldMk cId="823543219" sldId="2146846290"/>
        </pc:sldMkLst>
        <pc:spChg chg="mod">
          <ac:chgData name="Karine Nadeau" userId="2d61a302-c54f-47ee-8b5e-5843e47d1f54" providerId="ADAL" clId="{B9587108-F700-41E5-B9B4-5D5CDEB97E37}" dt="2021-04-22T14:13:13.263" v="1063" actId="14100"/>
          <ac:spMkLst>
            <pc:docMk/>
            <pc:sldMk cId="823543219" sldId="2146846290"/>
            <ac:spMk id="3" creationId="{D7AF3F93-2A57-44EB-A68B-17B0DAFDF1DD}"/>
          </ac:spMkLst>
        </pc:spChg>
        <pc:spChg chg="mod">
          <ac:chgData name="Karine Nadeau" userId="2d61a302-c54f-47ee-8b5e-5843e47d1f54" providerId="ADAL" clId="{B9587108-F700-41E5-B9B4-5D5CDEB97E37}" dt="2021-04-22T14:13:09.568" v="1062"/>
          <ac:spMkLst>
            <pc:docMk/>
            <pc:sldMk cId="823543219" sldId="2146846290"/>
            <ac:spMk id="4" creationId="{C73228B0-32D6-854E-B7F9-B0D8293C6D7A}"/>
          </ac:spMkLst>
        </pc:spChg>
        <pc:spChg chg="add mod">
          <ac:chgData name="Karine Nadeau" userId="2d61a302-c54f-47ee-8b5e-5843e47d1f54" providerId="ADAL" clId="{B9587108-F700-41E5-B9B4-5D5CDEB97E37}" dt="2021-04-22T14:12:17.437" v="1059" actId="1036"/>
          <ac:spMkLst>
            <pc:docMk/>
            <pc:sldMk cId="823543219" sldId="2146846290"/>
            <ac:spMk id="5" creationId="{259C07C3-F84F-46AC-B483-DAF3D67BB0CF}"/>
          </ac:spMkLst>
        </pc:spChg>
        <pc:spChg chg="add mod">
          <ac:chgData name="Karine Nadeau" userId="2d61a302-c54f-47ee-8b5e-5843e47d1f54" providerId="ADAL" clId="{B9587108-F700-41E5-B9B4-5D5CDEB97E37}" dt="2021-04-23T16:03:33.069" v="7348" actId="1076"/>
          <ac:spMkLst>
            <pc:docMk/>
            <pc:sldMk cId="823543219" sldId="2146846290"/>
            <ac:spMk id="6" creationId="{F5DDFCC7-D914-469C-B999-172EAB7E308A}"/>
          </ac:spMkLst>
        </pc:spChg>
      </pc:sldChg>
      <pc:sldChg chg="modSp del mod">
        <pc:chgData name="Karine Nadeau" userId="2d61a302-c54f-47ee-8b5e-5843e47d1f54" providerId="ADAL" clId="{B9587108-F700-41E5-B9B4-5D5CDEB97E37}" dt="2021-04-22T18:28:20.792" v="2436" actId="47"/>
        <pc:sldMkLst>
          <pc:docMk/>
          <pc:sldMk cId="2194800808" sldId="2146846292"/>
        </pc:sldMkLst>
        <pc:spChg chg="mod">
          <ac:chgData name="Karine Nadeau" userId="2d61a302-c54f-47ee-8b5e-5843e47d1f54" providerId="ADAL" clId="{B9587108-F700-41E5-B9B4-5D5CDEB97E37}" dt="2021-04-21T23:06:21.828" v="329" actId="20577"/>
          <ac:spMkLst>
            <pc:docMk/>
            <pc:sldMk cId="2194800808" sldId="2146846292"/>
            <ac:spMk id="2" creationId="{BECE42D7-AFBF-4E9C-A387-04C022221AEA}"/>
          </ac:spMkLst>
        </pc:spChg>
      </pc:sldChg>
      <pc:sldChg chg="del">
        <pc:chgData name="Karine Nadeau" userId="2d61a302-c54f-47ee-8b5e-5843e47d1f54" providerId="ADAL" clId="{B9587108-F700-41E5-B9B4-5D5CDEB97E37}" dt="2021-04-21T23:06:11.783" v="307" actId="47"/>
        <pc:sldMkLst>
          <pc:docMk/>
          <pc:sldMk cId="2712619788" sldId="2146846293"/>
        </pc:sldMkLst>
      </pc:sldChg>
      <pc:sldChg chg="del">
        <pc:chgData name="Karine Nadeau" userId="2d61a302-c54f-47ee-8b5e-5843e47d1f54" providerId="ADAL" clId="{B9587108-F700-41E5-B9B4-5D5CDEB97E37}" dt="2021-04-21T23:05:18.347" v="306" actId="47"/>
        <pc:sldMkLst>
          <pc:docMk/>
          <pc:sldMk cId="3086233083" sldId="2146846296"/>
        </pc:sldMkLst>
      </pc:sldChg>
      <pc:sldChg chg="addSp modSp add del mod">
        <pc:chgData name="Karine Nadeau" userId="2d61a302-c54f-47ee-8b5e-5843e47d1f54" providerId="ADAL" clId="{B9587108-F700-41E5-B9B4-5D5CDEB97E37}" dt="2021-04-22T18:53:06.834" v="3592" actId="47"/>
        <pc:sldMkLst>
          <pc:docMk/>
          <pc:sldMk cId="2340051493" sldId="2146846298"/>
        </pc:sldMkLst>
        <pc:spChg chg="mod">
          <ac:chgData name="Karine Nadeau" userId="2d61a302-c54f-47ee-8b5e-5843e47d1f54" providerId="ADAL" clId="{B9587108-F700-41E5-B9B4-5D5CDEB97E37}" dt="2021-04-22T18:49:09.249" v="3263" actId="5793"/>
          <ac:spMkLst>
            <pc:docMk/>
            <pc:sldMk cId="2340051493" sldId="2146846298"/>
            <ac:spMk id="2" creationId="{BECE42D7-AFBF-4E9C-A387-04C022221AEA}"/>
          </ac:spMkLst>
        </pc:spChg>
        <pc:spChg chg="mod">
          <ac:chgData name="Karine Nadeau" userId="2d61a302-c54f-47ee-8b5e-5843e47d1f54" providerId="ADAL" clId="{B9587108-F700-41E5-B9B4-5D5CDEB97E37}" dt="2021-04-22T18:44:05.157" v="3012" actId="20577"/>
          <ac:spMkLst>
            <pc:docMk/>
            <pc:sldMk cId="2340051493" sldId="2146846298"/>
            <ac:spMk id="4" creationId="{C73228B0-32D6-854E-B7F9-B0D8293C6D7A}"/>
          </ac:spMkLst>
        </pc:spChg>
        <pc:spChg chg="add mod">
          <ac:chgData name="Karine Nadeau" userId="2d61a302-c54f-47ee-8b5e-5843e47d1f54" providerId="ADAL" clId="{B9587108-F700-41E5-B9B4-5D5CDEB97E37}" dt="2021-04-21T19:41:37.092" v="20" actId="20577"/>
          <ac:spMkLst>
            <pc:docMk/>
            <pc:sldMk cId="2340051493" sldId="2146846298"/>
            <ac:spMk id="12" creationId="{1060A88A-39DD-4879-A1D0-AFB2BA12D092}"/>
          </ac:spMkLst>
        </pc:spChg>
        <pc:spChg chg="add mod">
          <ac:chgData name="Karine Nadeau" userId="2d61a302-c54f-47ee-8b5e-5843e47d1f54" providerId="ADAL" clId="{B9587108-F700-41E5-B9B4-5D5CDEB97E37}" dt="2021-04-21T19:41:55.770" v="28" actId="20577"/>
          <ac:spMkLst>
            <pc:docMk/>
            <pc:sldMk cId="2340051493" sldId="2146846298"/>
            <ac:spMk id="14" creationId="{DA376188-9E88-4ACC-ABCE-50D1C055964E}"/>
          </ac:spMkLst>
        </pc:spChg>
        <pc:spChg chg="add mod">
          <ac:chgData name="Karine Nadeau" userId="2d61a302-c54f-47ee-8b5e-5843e47d1f54" providerId="ADAL" clId="{B9587108-F700-41E5-B9B4-5D5CDEB97E37}" dt="2021-04-21T19:42:20.820" v="36" actId="20577"/>
          <ac:spMkLst>
            <pc:docMk/>
            <pc:sldMk cId="2340051493" sldId="2146846298"/>
            <ac:spMk id="18" creationId="{9DC3FECF-F56F-4458-BF1D-A5A797A1BAE5}"/>
          </ac:spMkLst>
        </pc:spChg>
        <pc:spChg chg="add mod">
          <ac:chgData name="Karine Nadeau" userId="2d61a302-c54f-47ee-8b5e-5843e47d1f54" providerId="ADAL" clId="{B9587108-F700-41E5-B9B4-5D5CDEB97E37}" dt="2021-04-21T19:42:45.311" v="68" actId="20577"/>
          <ac:spMkLst>
            <pc:docMk/>
            <pc:sldMk cId="2340051493" sldId="2146846298"/>
            <ac:spMk id="20" creationId="{AC28CDCA-127F-4AE0-A39E-FDA3F3CE9B18}"/>
          </ac:spMkLst>
        </pc:spChg>
        <pc:spChg chg="add mod">
          <ac:chgData name="Karine Nadeau" userId="2d61a302-c54f-47ee-8b5e-5843e47d1f54" providerId="ADAL" clId="{B9587108-F700-41E5-B9B4-5D5CDEB97E37}" dt="2021-04-21T19:43:14.911" v="71" actId="20577"/>
          <ac:spMkLst>
            <pc:docMk/>
            <pc:sldMk cId="2340051493" sldId="2146846298"/>
            <ac:spMk id="24" creationId="{9DFA5611-89F3-4126-809F-AFFB3690B5DF}"/>
          </ac:spMkLst>
        </pc:spChg>
        <pc:spChg chg="add mod">
          <ac:chgData name="Karine Nadeau" userId="2d61a302-c54f-47ee-8b5e-5843e47d1f54" providerId="ADAL" clId="{B9587108-F700-41E5-B9B4-5D5CDEB97E37}" dt="2021-04-21T19:43:41.892" v="78" actId="20577"/>
          <ac:spMkLst>
            <pc:docMk/>
            <pc:sldMk cId="2340051493" sldId="2146846298"/>
            <ac:spMk id="28" creationId="{F11CC25D-F9B7-4B76-B1E5-6732493963B8}"/>
          </ac:spMkLst>
        </pc:spChg>
        <pc:picChg chg="add mod">
          <ac:chgData name="Karine Nadeau" userId="2d61a302-c54f-47ee-8b5e-5843e47d1f54" providerId="ADAL" clId="{B9587108-F700-41E5-B9B4-5D5CDEB97E37}" dt="2021-04-21T19:41:41.673" v="21" actId="1076"/>
          <ac:picMkLst>
            <pc:docMk/>
            <pc:sldMk cId="2340051493" sldId="2146846298"/>
            <ac:picMk id="6" creationId="{8809A6D4-57B8-4B99-89D1-12AC2CAEFF52}"/>
          </ac:picMkLst>
        </pc:picChg>
        <pc:picChg chg="add mod">
          <ac:chgData name="Karine Nadeau" userId="2d61a302-c54f-47ee-8b5e-5843e47d1f54" providerId="ADAL" clId="{B9587108-F700-41E5-B9B4-5D5CDEB97E37}" dt="2021-04-21T19:47:09.678" v="145" actId="208"/>
          <ac:picMkLst>
            <pc:docMk/>
            <pc:sldMk cId="2340051493" sldId="2146846298"/>
            <ac:picMk id="8" creationId="{2A0BD8AA-2455-48DD-807D-8AAFDC92D140}"/>
          </ac:picMkLst>
        </pc:picChg>
        <pc:picChg chg="add mod">
          <ac:chgData name="Karine Nadeau" userId="2d61a302-c54f-47ee-8b5e-5843e47d1f54" providerId="ADAL" clId="{B9587108-F700-41E5-B9B4-5D5CDEB97E37}" dt="2021-04-21T19:41:22.629" v="17" actId="1076"/>
          <ac:picMkLst>
            <pc:docMk/>
            <pc:sldMk cId="2340051493" sldId="2146846298"/>
            <ac:picMk id="10" creationId="{A03CB35E-B7BB-48AB-A0BC-A6FC51E018A6}"/>
          </ac:picMkLst>
        </pc:picChg>
        <pc:picChg chg="add mod">
          <ac:chgData name="Karine Nadeau" userId="2d61a302-c54f-47ee-8b5e-5843e47d1f54" providerId="ADAL" clId="{B9587108-F700-41E5-B9B4-5D5CDEB97E37}" dt="2021-04-21T19:42:13.803" v="33" actId="1076"/>
          <ac:picMkLst>
            <pc:docMk/>
            <pc:sldMk cId="2340051493" sldId="2146846298"/>
            <ac:picMk id="16" creationId="{A84DDCFA-59B1-4117-8C67-22B76269B5EB}"/>
          </ac:picMkLst>
        </pc:picChg>
        <pc:picChg chg="add mod">
          <ac:chgData name="Karine Nadeau" userId="2d61a302-c54f-47ee-8b5e-5843e47d1f54" providerId="ADAL" clId="{B9587108-F700-41E5-B9B4-5D5CDEB97E37}" dt="2021-04-21T19:43:11.383" v="70" actId="1076"/>
          <ac:picMkLst>
            <pc:docMk/>
            <pc:sldMk cId="2340051493" sldId="2146846298"/>
            <ac:picMk id="22" creationId="{B7E3BD51-A033-4CA0-A675-4E50328F777D}"/>
          </ac:picMkLst>
        </pc:picChg>
        <pc:picChg chg="add mod">
          <ac:chgData name="Karine Nadeau" userId="2d61a302-c54f-47ee-8b5e-5843e47d1f54" providerId="ADAL" clId="{B9587108-F700-41E5-B9B4-5D5CDEB97E37}" dt="2021-04-21T19:47:09.678" v="145" actId="208"/>
          <ac:picMkLst>
            <pc:docMk/>
            <pc:sldMk cId="2340051493" sldId="2146846298"/>
            <ac:picMk id="26" creationId="{FA25A82D-9D70-4AE3-A932-2220D6E20073}"/>
          </ac:picMkLst>
        </pc:picChg>
      </pc:sldChg>
      <pc:sldChg chg="modSp del mod ord modShow">
        <pc:chgData name="Karine Nadeau" userId="2d61a302-c54f-47ee-8b5e-5843e47d1f54" providerId="ADAL" clId="{B9587108-F700-41E5-B9B4-5D5CDEB97E37}" dt="2021-04-22T19:28:16.342" v="4999" actId="47"/>
        <pc:sldMkLst>
          <pc:docMk/>
          <pc:sldMk cId="59565510" sldId="2146846299"/>
        </pc:sldMkLst>
        <pc:spChg chg="mod">
          <ac:chgData name="Karine Nadeau" userId="2d61a302-c54f-47ee-8b5e-5843e47d1f54" providerId="ADAL" clId="{B9587108-F700-41E5-B9B4-5D5CDEB97E37}" dt="2021-04-21T23:18:17.349" v="551" actId="20577"/>
          <ac:spMkLst>
            <pc:docMk/>
            <pc:sldMk cId="59565510" sldId="2146846299"/>
            <ac:spMk id="4" creationId="{C73228B0-32D6-854E-B7F9-B0D8293C6D7A}"/>
          </ac:spMkLst>
        </pc:spChg>
      </pc:sldChg>
      <pc:sldChg chg="addSp delSp modSp mod ord modAnim">
        <pc:chgData name="Karine Nadeau" userId="2d61a302-c54f-47ee-8b5e-5843e47d1f54" providerId="ADAL" clId="{B9587108-F700-41E5-B9B4-5D5CDEB97E37}" dt="2021-04-26T15:55:37.829" v="9916"/>
        <pc:sldMkLst>
          <pc:docMk/>
          <pc:sldMk cId="1308437530" sldId="2146846301"/>
        </pc:sldMkLst>
        <pc:spChg chg="mod">
          <ac:chgData name="Karine Nadeau" userId="2d61a302-c54f-47ee-8b5e-5843e47d1f54" providerId="ADAL" clId="{B9587108-F700-41E5-B9B4-5D5CDEB97E37}" dt="2021-04-22T19:46:08.325" v="5728" actId="20577"/>
          <ac:spMkLst>
            <pc:docMk/>
            <pc:sldMk cId="1308437530" sldId="2146846301"/>
            <ac:spMk id="2" creationId="{BECE42D7-AFBF-4E9C-A387-04C022221AEA}"/>
          </ac:spMkLst>
        </pc:spChg>
        <pc:spChg chg="del">
          <ac:chgData name="Karine Nadeau" userId="2d61a302-c54f-47ee-8b5e-5843e47d1f54" providerId="ADAL" clId="{B9587108-F700-41E5-B9B4-5D5CDEB97E37}" dt="2021-04-22T19:28:55.017" v="5006" actId="478"/>
          <ac:spMkLst>
            <pc:docMk/>
            <pc:sldMk cId="1308437530" sldId="2146846301"/>
            <ac:spMk id="3" creationId="{B7598172-AFDA-4CCE-A6D3-F34FF720DE53}"/>
          </ac:spMkLst>
        </pc:spChg>
        <pc:spChg chg="mod">
          <ac:chgData name="Karine Nadeau" userId="2d61a302-c54f-47ee-8b5e-5843e47d1f54" providerId="ADAL" clId="{B9587108-F700-41E5-B9B4-5D5CDEB97E37}" dt="2021-04-22T19:28:22.264" v="5000" actId="20577"/>
          <ac:spMkLst>
            <pc:docMk/>
            <pc:sldMk cId="1308437530" sldId="2146846301"/>
            <ac:spMk id="4" creationId="{C73228B0-32D6-854E-B7F9-B0D8293C6D7A}"/>
          </ac:spMkLst>
        </pc:spChg>
        <pc:spChg chg="add">
          <ac:chgData name="Karine Nadeau" userId="2d61a302-c54f-47ee-8b5e-5843e47d1f54" providerId="ADAL" clId="{B9587108-F700-41E5-B9B4-5D5CDEB97E37}" dt="2021-04-22T19:29:00.927" v="5007" actId="22"/>
          <ac:spMkLst>
            <pc:docMk/>
            <pc:sldMk cId="1308437530" sldId="2146846301"/>
            <ac:spMk id="6" creationId="{3F72DBDE-A8EE-429F-B09B-669CBA72E669}"/>
          </ac:spMkLst>
        </pc:spChg>
        <pc:spChg chg="add mod">
          <ac:chgData name="Karine Nadeau" userId="2d61a302-c54f-47ee-8b5e-5843e47d1f54" providerId="ADAL" clId="{B9587108-F700-41E5-B9B4-5D5CDEB97E37}" dt="2021-04-23T18:00:56.691" v="9248" actId="179"/>
          <ac:spMkLst>
            <pc:docMk/>
            <pc:sldMk cId="1308437530" sldId="2146846301"/>
            <ac:spMk id="8" creationId="{DF32A194-77D8-4ED3-9EDE-47587981460A}"/>
          </ac:spMkLst>
        </pc:spChg>
        <pc:graphicFrameChg chg="add mod">
          <ac:chgData name="Karine Nadeau" userId="2d61a302-c54f-47ee-8b5e-5843e47d1f54" providerId="ADAL" clId="{B9587108-F700-41E5-B9B4-5D5CDEB97E37}" dt="2021-04-26T15:55:37.821" v="9914"/>
          <ac:graphicFrameMkLst>
            <pc:docMk/>
            <pc:sldMk cId="1308437530" sldId="2146846301"/>
            <ac:graphicFrameMk id="3" creationId="{A00BD855-ECBC-44CE-8B32-C1F186166375}"/>
          </ac:graphicFrameMkLst>
        </pc:graphicFrameChg>
        <pc:graphicFrameChg chg="add mod">
          <ac:chgData name="Karine Nadeau" userId="2d61a302-c54f-47ee-8b5e-5843e47d1f54" providerId="ADAL" clId="{B9587108-F700-41E5-B9B4-5D5CDEB97E37}" dt="2021-04-26T15:55:37.824" v="9915"/>
          <ac:graphicFrameMkLst>
            <pc:docMk/>
            <pc:sldMk cId="1308437530" sldId="2146846301"/>
            <ac:graphicFrameMk id="5" creationId="{6EEF54CB-2574-4333-A8D8-1BAA2CC87D67}"/>
          </ac:graphicFrameMkLst>
        </pc:graphicFrameChg>
        <pc:graphicFrameChg chg="add mod">
          <ac:chgData name="Karine Nadeau" userId="2d61a302-c54f-47ee-8b5e-5843e47d1f54" providerId="ADAL" clId="{B9587108-F700-41E5-B9B4-5D5CDEB97E37}" dt="2021-04-26T15:55:37.829" v="9916"/>
          <ac:graphicFrameMkLst>
            <pc:docMk/>
            <pc:sldMk cId="1308437530" sldId="2146846301"/>
            <ac:graphicFrameMk id="7" creationId="{99710B62-51E8-4F65-80D6-063CF69D25C5}"/>
          </ac:graphicFrameMkLst>
        </pc:graphicFrameChg>
        <pc:picChg chg="add mod">
          <ac:chgData name="Karine Nadeau" userId="2d61a302-c54f-47ee-8b5e-5843e47d1f54" providerId="ADAL" clId="{B9587108-F700-41E5-B9B4-5D5CDEB97E37}" dt="2021-04-22T19:42:02.018" v="5250" actId="14100"/>
          <ac:picMkLst>
            <pc:docMk/>
            <pc:sldMk cId="1308437530" sldId="2146846301"/>
            <ac:picMk id="9" creationId="{4B8BC54E-66E9-4077-8D36-10B163CBA2B7}"/>
          </ac:picMkLst>
        </pc:picChg>
        <pc:picChg chg="add">
          <ac:chgData name="Karine Nadeau" userId="2d61a302-c54f-47ee-8b5e-5843e47d1f54" providerId="ADAL" clId="{B9587108-F700-41E5-B9B4-5D5CDEB97E37}" dt="2021-04-22T19:41:45.406" v="5245" actId="22"/>
          <ac:picMkLst>
            <pc:docMk/>
            <pc:sldMk cId="1308437530" sldId="2146846301"/>
            <ac:picMk id="11" creationId="{4B38230C-0C35-4BB0-B45A-AECA37560683}"/>
          </ac:picMkLst>
        </pc:picChg>
      </pc:sldChg>
      <pc:sldChg chg="addSp delSp modSp add del mod ord modAnim">
        <pc:chgData name="Karine Nadeau" userId="2d61a302-c54f-47ee-8b5e-5843e47d1f54" providerId="ADAL" clId="{B9587108-F700-41E5-B9B4-5D5CDEB97E37}" dt="2021-04-26T15:55:37.817" v="9913"/>
        <pc:sldMkLst>
          <pc:docMk/>
          <pc:sldMk cId="1975950989" sldId="2146846302"/>
        </pc:sldMkLst>
        <pc:spChg chg="mod">
          <ac:chgData name="Karine Nadeau" userId="2d61a302-c54f-47ee-8b5e-5843e47d1f54" providerId="ADAL" clId="{B9587108-F700-41E5-B9B4-5D5CDEB97E37}" dt="2021-04-23T16:08:46.175" v="7749" actId="20577"/>
          <ac:spMkLst>
            <pc:docMk/>
            <pc:sldMk cId="1975950989" sldId="2146846302"/>
            <ac:spMk id="2" creationId="{BECE42D7-AFBF-4E9C-A387-04C022221AEA}"/>
          </ac:spMkLst>
        </pc:spChg>
        <pc:spChg chg="del">
          <ac:chgData name="Karine Nadeau" userId="2d61a302-c54f-47ee-8b5e-5843e47d1f54" providerId="ADAL" clId="{B9587108-F700-41E5-B9B4-5D5CDEB97E37}" dt="2021-04-22T19:00:50.080" v="3648" actId="478"/>
          <ac:spMkLst>
            <pc:docMk/>
            <pc:sldMk cId="1975950989" sldId="2146846302"/>
            <ac:spMk id="3" creationId="{B7598172-AFDA-4CCE-A6D3-F34FF720DE53}"/>
          </ac:spMkLst>
        </pc:spChg>
        <pc:spChg chg="mod">
          <ac:chgData name="Karine Nadeau" userId="2d61a302-c54f-47ee-8b5e-5843e47d1f54" providerId="ADAL" clId="{B9587108-F700-41E5-B9B4-5D5CDEB97E37}" dt="2021-04-22T19:21:37.525" v="4742" actId="20577"/>
          <ac:spMkLst>
            <pc:docMk/>
            <pc:sldMk cId="1975950989" sldId="2146846302"/>
            <ac:spMk id="4" creationId="{C73228B0-32D6-854E-B7F9-B0D8293C6D7A}"/>
          </ac:spMkLst>
        </pc:spChg>
        <pc:spChg chg="add mod ord">
          <ac:chgData name="Karine Nadeau" userId="2d61a302-c54f-47ee-8b5e-5843e47d1f54" providerId="ADAL" clId="{B9587108-F700-41E5-B9B4-5D5CDEB97E37}" dt="2021-04-22T19:27:57.736" v="4981" actId="14100"/>
          <ac:spMkLst>
            <pc:docMk/>
            <pc:sldMk cId="1975950989" sldId="2146846302"/>
            <ac:spMk id="6" creationId="{7D6E7D76-BA6F-4BC0-8D37-A73D7ADA0635}"/>
          </ac:spMkLst>
        </pc:spChg>
        <pc:spChg chg="add mod ord">
          <ac:chgData name="Karine Nadeau" userId="2d61a302-c54f-47ee-8b5e-5843e47d1f54" providerId="ADAL" clId="{B9587108-F700-41E5-B9B4-5D5CDEB97E37}" dt="2021-04-23T17:59:17.731" v="9145" actId="179"/>
          <ac:spMkLst>
            <pc:docMk/>
            <pc:sldMk cId="1975950989" sldId="2146846302"/>
            <ac:spMk id="8" creationId="{5149F22A-D321-4333-9843-BD56EFB67C8B}"/>
          </ac:spMkLst>
        </pc:spChg>
        <pc:graphicFrameChg chg="add mod">
          <ac:chgData name="Karine Nadeau" userId="2d61a302-c54f-47ee-8b5e-5843e47d1f54" providerId="ADAL" clId="{B9587108-F700-41E5-B9B4-5D5CDEB97E37}" dt="2021-04-26T15:55:37.772" v="9905"/>
          <ac:graphicFrameMkLst>
            <pc:docMk/>
            <pc:sldMk cId="1975950989" sldId="2146846302"/>
            <ac:graphicFrameMk id="3" creationId="{D8D74D07-8CAA-46FE-B9E9-A8A1FB6C4C20}"/>
          </ac:graphicFrameMkLst>
        </pc:graphicFrameChg>
        <pc:graphicFrameChg chg="add mod">
          <ac:chgData name="Karine Nadeau" userId="2d61a302-c54f-47ee-8b5e-5843e47d1f54" providerId="ADAL" clId="{B9587108-F700-41E5-B9B4-5D5CDEB97E37}" dt="2021-04-26T15:55:37.778" v="9906"/>
          <ac:graphicFrameMkLst>
            <pc:docMk/>
            <pc:sldMk cId="1975950989" sldId="2146846302"/>
            <ac:graphicFrameMk id="5" creationId="{AC99EF04-E400-441B-ADCA-1B6810CF4A97}"/>
          </ac:graphicFrameMkLst>
        </pc:graphicFrameChg>
        <pc:graphicFrameChg chg="add del mod">
          <ac:chgData name="Karine Nadeau" userId="2d61a302-c54f-47ee-8b5e-5843e47d1f54" providerId="ADAL" clId="{B9587108-F700-41E5-B9B4-5D5CDEB97E37}" dt="2021-04-23T18:01:57.743" v="9263" actId="478"/>
          <ac:graphicFrameMkLst>
            <pc:docMk/>
            <pc:sldMk cId="1975950989" sldId="2146846302"/>
            <ac:graphicFrameMk id="7" creationId="{2725767D-AA0A-4438-A72E-CCF19EFE8837}"/>
          </ac:graphicFrameMkLst>
        </pc:graphicFrameChg>
        <pc:graphicFrameChg chg="add mod">
          <ac:chgData name="Karine Nadeau" userId="2d61a302-c54f-47ee-8b5e-5843e47d1f54" providerId="ADAL" clId="{B9587108-F700-41E5-B9B4-5D5CDEB97E37}" dt="2021-04-26T15:55:37.784" v="9907"/>
          <ac:graphicFrameMkLst>
            <pc:docMk/>
            <pc:sldMk cId="1975950989" sldId="2146846302"/>
            <ac:graphicFrameMk id="15" creationId="{BDA8FF89-6D47-4C91-ABFF-FF24638C1606}"/>
          </ac:graphicFrameMkLst>
        </pc:graphicFrameChg>
        <pc:graphicFrameChg chg="add mod">
          <ac:chgData name="Karine Nadeau" userId="2d61a302-c54f-47ee-8b5e-5843e47d1f54" providerId="ADAL" clId="{B9587108-F700-41E5-B9B4-5D5CDEB97E37}" dt="2021-04-26T15:55:37.788" v="9908"/>
          <ac:graphicFrameMkLst>
            <pc:docMk/>
            <pc:sldMk cId="1975950989" sldId="2146846302"/>
            <ac:graphicFrameMk id="17" creationId="{2271A44F-7CF0-4A4F-9F58-89CCD2290D95}"/>
          </ac:graphicFrameMkLst>
        </pc:graphicFrameChg>
        <pc:graphicFrameChg chg="add mod">
          <ac:chgData name="Karine Nadeau" userId="2d61a302-c54f-47ee-8b5e-5843e47d1f54" providerId="ADAL" clId="{B9587108-F700-41E5-B9B4-5D5CDEB97E37}" dt="2021-04-26T15:55:37.796" v="9909"/>
          <ac:graphicFrameMkLst>
            <pc:docMk/>
            <pc:sldMk cId="1975950989" sldId="2146846302"/>
            <ac:graphicFrameMk id="19" creationId="{0751371E-181F-40AB-BD3F-B85A8E7E52CD}"/>
          </ac:graphicFrameMkLst>
        </pc:graphicFrameChg>
        <pc:graphicFrameChg chg="add mod">
          <ac:chgData name="Karine Nadeau" userId="2d61a302-c54f-47ee-8b5e-5843e47d1f54" providerId="ADAL" clId="{B9587108-F700-41E5-B9B4-5D5CDEB97E37}" dt="2021-04-26T15:55:37.802" v="9910"/>
          <ac:graphicFrameMkLst>
            <pc:docMk/>
            <pc:sldMk cId="1975950989" sldId="2146846302"/>
            <ac:graphicFrameMk id="21" creationId="{92056A7B-0AF8-486F-9E75-CE85A4B1B2CE}"/>
          </ac:graphicFrameMkLst>
        </pc:graphicFrameChg>
        <pc:graphicFrameChg chg="add del mod">
          <ac:chgData name="Karine Nadeau" userId="2d61a302-c54f-47ee-8b5e-5843e47d1f54" providerId="ADAL" clId="{B9587108-F700-41E5-B9B4-5D5CDEB97E37}" dt="2021-04-23T17:59:42.594" v="9187" actId="478"/>
          <ac:graphicFrameMkLst>
            <pc:docMk/>
            <pc:sldMk cId="1975950989" sldId="2146846302"/>
            <ac:graphicFrameMk id="23" creationId="{BBEA1954-8A8B-4A9B-8B3D-558A188D6920}"/>
          </ac:graphicFrameMkLst>
        </pc:graphicFrameChg>
        <pc:graphicFrameChg chg="add mod">
          <ac:chgData name="Karine Nadeau" userId="2d61a302-c54f-47ee-8b5e-5843e47d1f54" providerId="ADAL" clId="{B9587108-F700-41E5-B9B4-5D5CDEB97E37}" dt="2021-04-26T15:55:37.807" v="9911"/>
          <ac:graphicFrameMkLst>
            <pc:docMk/>
            <pc:sldMk cId="1975950989" sldId="2146846302"/>
            <ac:graphicFrameMk id="25" creationId="{C73C719B-0AA6-4230-AA7D-4655E8B86A6D}"/>
          </ac:graphicFrameMkLst>
        </pc:graphicFrameChg>
        <pc:graphicFrameChg chg="add mod">
          <ac:chgData name="Karine Nadeau" userId="2d61a302-c54f-47ee-8b5e-5843e47d1f54" providerId="ADAL" clId="{B9587108-F700-41E5-B9B4-5D5CDEB97E37}" dt="2021-04-26T15:55:37.813" v="9912"/>
          <ac:graphicFrameMkLst>
            <pc:docMk/>
            <pc:sldMk cId="1975950989" sldId="2146846302"/>
            <ac:graphicFrameMk id="27" creationId="{F41B4FBD-733D-4BEC-A21B-30813B8E8B50}"/>
          </ac:graphicFrameMkLst>
        </pc:graphicFrameChg>
        <pc:graphicFrameChg chg="add mod">
          <ac:chgData name="Karine Nadeau" userId="2d61a302-c54f-47ee-8b5e-5843e47d1f54" providerId="ADAL" clId="{B9587108-F700-41E5-B9B4-5D5CDEB97E37}" dt="2021-04-26T15:55:37.817" v="9913"/>
          <ac:graphicFrameMkLst>
            <pc:docMk/>
            <pc:sldMk cId="1975950989" sldId="2146846302"/>
            <ac:graphicFrameMk id="29" creationId="{028C4366-979B-463F-86F6-A6AD0BDEC131}"/>
          </ac:graphicFrameMkLst>
        </pc:graphicFrameChg>
        <pc:graphicFrameChg chg="add del mod">
          <ac:chgData name="Karine Nadeau" userId="2d61a302-c54f-47ee-8b5e-5843e47d1f54" providerId="ADAL" clId="{B9587108-F700-41E5-B9B4-5D5CDEB97E37}" dt="2021-04-23T18:00:14.319" v="9237" actId="478"/>
          <ac:graphicFrameMkLst>
            <pc:docMk/>
            <pc:sldMk cId="1975950989" sldId="2146846302"/>
            <ac:graphicFrameMk id="31" creationId="{B090CBD4-C464-46AF-897C-6286CED7A3E6}"/>
          </ac:graphicFrameMkLst>
        </pc:graphicFrameChg>
        <pc:picChg chg="add mod">
          <ac:chgData name="Karine Nadeau" userId="2d61a302-c54f-47ee-8b5e-5843e47d1f54" providerId="ADAL" clId="{B9587108-F700-41E5-B9B4-5D5CDEB97E37}" dt="2021-04-22T19:28:00.401" v="4992" actId="1036"/>
          <ac:picMkLst>
            <pc:docMk/>
            <pc:sldMk cId="1975950989" sldId="2146846302"/>
            <ac:picMk id="10" creationId="{E191F0F1-9126-4E62-9BB4-E2292A3E2163}"/>
          </ac:picMkLst>
        </pc:picChg>
        <pc:picChg chg="add mod">
          <ac:chgData name="Karine Nadeau" userId="2d61a302-c54f-47ee-8b5e-5843e47d1f54" providerId="ADAL" clId="{B9587108-F700-41E5-B9B4-5D5CDEB97E37}" dt="2021-04-22T19:28:04.635" v="4997" actId="14100"/>
          <ac:picMkLst>
            <pc:docMk/>
            <pc:sldMk cId="1975950989" sldId="2146846302"/>
            <ac:picMk id="11" creationId="{A773E008-4680-4849-BFD2-30E10B11B956}"/>
          </ac:picMkLst>
        </pc:picChg>
      </pc:sldChg>
      <pc:sldChg chg="modSp del mod">
        <pc:chgData name="Karine Nadeau" userId="2d61a302-c54f-47ee-8b5e-5843e47d1f54" providerId="ADAL" clId="{B9587108-F700-41E5-B9B4-5D5CDEB97E37}" dt="2021-04-22T19:48:55.900" v="5916" actId="47"/>
        <pc:sldMkLst>
          <pc:docMk/>
          <pc:sldMk cId="3095490025" sldId="2146846303"/>
        </pc:sldMkLst>
        <pc:spChg chg="mod">
          <ac:chgData name="Karine Nadeau" userId="2d61a302-c54f-47ee-8b5e-5843e47d1f54" providerId="ADAL" clId="{B9587108-F700-41E5-B9B4-5D5CDEB97E37}" dt="2021-04-22T19:28:28.494" v="5002" actId="20577"/>
          <ac:spMkLst>
            <pc:docMk/>
            <pc:sldMk cId="3095490025" sldId="2146846303"/>
            <ac:spMk id="4" creationId="{C73228B0-32D6-854E-B7F9-B0D8293C6D7A}"/>
          </ac:spMkLst>
        </pc:spChg>
      </pc:sldChg>
      <pc:sldChg chg="del mod ord modShow">
        <pc:chgData name="Karine Nadeau" userId="2d61a302-c54f-47ee-8b5e-5843e47d1f54" providerId="ADAL" clId="{B9587108-F700-41E5-B9B4-5D5CDEB97E37}" dt="2021-04-22T19:28:16.342" v="4999" actId="47"/>
        <pc:sldMkLst>
          <pc:docMk/>
          <pc:sldMk cId="1221306555" sldId="2146846304"/>
        </pc:sldMkLst>
      </pc:sldChg>
      <pc:sldChg chg="del mod ord modShow">
        <pc:chgData name="Karine Nadeau" userId="2d61a302-c54f-47ee-8b5e-5843e47d1f54" providerId="ADAL" clId="{B9587108-F700-41E5-B9B4-5D5CDEB97E37}" dt="2021-04-22T19:28:16.342" v="4999" actId="47"/>
        <pc:sldMkLst>
          <pc:docMk/>
          <pc:sldMk cId="1203021812" sldId="2146846305"/>
        </pc:sldMkLst>
      </pc:sldChg>
      <pc:sldChg chg="addSp delSp modSp mod">
        <pc:chgData name="Karine Nadeau" userId="2d61a302-c54f-47ee-8b5e-5843e47d1f54" providerId="ADAL" clId="{B9587108-F700-41E5-B9B4-5D5CDEB97E37}" dt="2021-04-23T16:47:04.548" v="8904" actId="207"/>
        <pc:sldMkLst>
          <pc:docMk/>
          <pc:sldMk cId="111694929" sldId="2146846306"/>
        </pc:sldMkLst>
        <pc:spChg chg="add mod">
          <ac:chgData name="Karine Nadeau" userId="2d61a302-c54f-47ee-8b5e-5843e47d1f54" providerId="ADAL" clId="{B9587108-F700-41E5-B9B4-5D5CDEB97E37}" dt="2021-04-22T14:08:20.859" v="974" actId="552"/>
          <ac:spMkLst>
            <pc:docMk/>
            <pc:sldMk cId="111694929" sldId="2146846306"/>
            <ac:spMk id="2" creationId="{264D0F65-2726-47F6-866E-A5C300CF2BAC}"/>
          </ac:spMkLst>
        </pc:spChg>
        <pc:spChg chg="del">
          <ac:chgData name="Karine Nadeau" userId="2d61a302-c54f-47ee-8b5e-5843e47d1f54" providerId="ADAL" clId="{B9587108-F700-41E5-B9B4-5D5CDEB97E37}" dt="2021-04-22T14:08:26.146" v="979" actId="478"/>
          <ac:spMkLst>
            <pc:docMk/>
            <pc:sldMk cId="111694929" sldId="2146846306"/>
            <ac:spMk id="4" creationId="{F677CE81-3AE3-44DF-A6CF-3E595C6F9036}"/>
          </ac:spMkLst>
        </pc:spChg>
        <pc:spChg chg="mod">
          <ac:chgData name="Karine Nadeau" userId="2d61a302-c54f-47ee-8b5e-5843e47d1f54" providerId="ADAL" clId="{B9587108-F700-41E5-B9B4-5D5CDEB97E37}" dt="2021-04-23T16:47:04.548" v="8904" actId="207"/>
          <ac:spMkLst>
            <pc:docMk/>
            <pc:sldMk cId="111694929" sldId="2146846306"/>
            <ac:spMk id="5" creationId="{21D762DB-AB1F-48A3-A43E-7526A4150A3B}"/>
          </ac:spMkLst>
        </pc:spChg>
        <pc:spChg chg="add del mod">
          <ac:chgData name="Karine Nadeau" userId="2d61a302-c54f-47ee-8b5e-5843e47d1f54" providerId="ADAL" clId="{B9587108-F700-41E5-B9B4-5D5CDEB97E37}" dt="2021-04-22T14:08:28.673" v="980" actId="478"/>
          <ac:spMkLst>
            <pc:docMk/>
            <pc:sldMk cId="111694929" sldId="2146846306"/>
            <ac:spMk id="7" creationId="{B4B18FB4-5438-4F29-A9CB-DBBA0385D036}"/>
          </ac:spMkLst>
        </pc:spChg>
      </pc:sldChg>
      <pc:sldChg chg="addSp delSp modSp mod">
        <pc:chgData name="Karine Nadeau" userId="2d61a302-c54f-47ee-8b5e-5843e47d1f54" providerId="ADAL" clId="{B9587108-F700-41E5-B9B4-5D5CDEB97E37}" dt="2021-04-22T16:50:51.523" v="1588" actId="20577"/>
        <pc:sldMkLst>
          <pc:docMk/>
          <pc:sldMk cId="1261259522" sldId="2146846307"/>
        </pc:sldMkLst>
        <pc:spChg chg="add mod">
          <ac:chgData name="Karine Nadeau" userId="2d61a302-c54f-47ee-8b5e-5843e47d1f54" providerId="ADAL" clId="{B9587108-F700-41E5-B9B4-5D5CDEB97E37}" dt="2021-04-22T16:50:51.523" v="1588" actId="20577"/>
          <ac:spMkLst>
            <pc:docMk/>
            <pc:sldMk cId="1261259522" sldId="2146846307"/>
            <ac:spMk id="2" creationId="{6857FB1C-2803-45A9-9A1C-581C38396DD9}"/>
          </ac:spMkLst>
        </pc:spChg>
        <pc:spChg chg="del">
          <ac:chgData name="Karine Nadeau" userId="2d61a302-c54f-47ee-8b5e-5843e47d1f54" providerId="ADAL" clId="{B9587108-F700-41E5-B9B4-5D5CDEB97E37}" dt="2021-04-22T14:10:26.847" v="1035" actId="478"/>
          <ac:spMkLst>
            <pc:docMk/>
            <pc:sldMk cId="1261259522" sldId="2146846307"/>
            <ac:spMk id="4" creationId="{C116095F-B903-43EB-919F-0A4EB920DB62}"/>
          </ac:spMkLst>
        </pc:spChg>
        <pc:spChg chg="add del mod">
          <ac:chgData name="Karine Nadeau" userId="2d61a302-c54f-47ee-8b5e-5843e47d1f54" providerId="ADAL" clId="{B9587108-F700-41E5-B9B4-5D5CDEB97E37}" dt="2021-04-22T14:10:28.267" v="1036" actId="478"/>
          <ac:spMkLst>
            <pc:docMk/>
            <pc:sldMk cId="1261259522" sldId="2146846307"/>
            <ac:spMk id="6" creationId="{F10E2FA4-115C-4404-8C84-773121E159EA}"/>
          </ac:spMkLst>
        </pc:spChg>
      </pc:sldChg>
      <pc:sldChg chg="addSp delSp modSp mod">
        <pc:chgData name="Karine Nadeau" userId="2d61a302-c54f-47ee-8b5e-5843e47d1f54" providerId="ADAL" clId="{B9587108-F700-41E5-B9B4-5D5CDEB97E37}" dt="2021-04-26T15:55:37.833" v="9917"/>
        <pc:sldMkLst>
          <pc:docMk/>
          <pc:sldMk cId="3444523170" sldId="2146846308"/>
        </pc:sldMkLst>
        <pc:spChg chg="mod">
          <ac:chgData name="Karine Nadeau" userId="2d61a302-c54f-47ee-8b5e-5843e47d1f54" providerId="ADAL" clId="{B9587108-F700-41E5-B9B4-5D5CDEB97E37}" dt="2021-04-22T20:55:37.818" v="6088" actId="207"/>
          <ac:spMkLst>
            <pc:docMk/>
            <pc:sldMk cId="3444523170" sldId="2146846308"/>
            <ac:spMk id="2" creationId="{BECE42D7-AFBF-4E9C-A387-04C022221AEA}"/>
          </ac:spMkLst>
        </pc:spChg>
        <pc:spChg chg="del">
          <ac:chgData name="Karine Nadeau" userId="2d61a302-c54f-47ee-8b5e-5843e47d1f54" providerId="ADAL" clId="{B9587108-F700-41E5-B9B4-5D5CDEB97E37}" dt="2021-04-22T19:49:07.484" v="5917" actId="478"/>
          <ac:spMkLst>
            <pc:docMk/>
            <pc:sldMk cId="3444523170" sldId="2146846308"/>
            <ac:spMk id="3" creationId="{B7598172-AFDA-4CCE-A6D3-F34FF720DE53}"/>
          </ac:spMkLst>
        </pc:spChg>
        <pc:spChg chg="mod">
          <ac:chgData name="Karine Nadeau" userId="2d61a302-c54f-47ee-8b5e-5843e47d1f54" providerId="ADAL" clId="{B9587108-F700-41E5-B9B4-5D5CDEB97E37}" dt="2021-04-22T19:51:06.928" v="5986" actId="20577"/>
          <ac:spMkLst>
            <pc:docMk/>
            <pc:sldMk cId="3444523170" sldId="2146846308"/>
            <ac:spMk id="4" creationId="{C73228B0-32D6-854E-B7F9-B0D8293C6D7A}"/>
          </ac:spMkLst>
        </pc:spChg>
        <pc:spChg chg="add">
          <ac:chgData name="Karine Nadeau" userId="2d61a302-c54f-47ee-8b5e-5843e47d1f54" providerId="ADAL" clId="{B9587108-F700-41E5-B9B4-5D5CDEB97E37}" dt="2021-04-22T19:49:13.877" v="5918" actId="22"/>
          <ac:spMkLst>
            <pc:docMk/>
            <pc:sldMk cId="3444523170" sldId="2146846308"/>
            <ac:spMk id="6" creationId="{F0E5B54D-95F0-45F9-8D46-A94250A030D9}"/>
          </ac:spMkLst>
        </pc:spChg>
        <pc:spChg chg="add mod">
          <ac:chgData name="Karine Nadeau" userId="2d61a302-c54f-47ee-8b5e-5843e47d1f54" providerId="ADAL" clId="{B9587108-F700-41E5-B9B4-5D5CDEB97E37}" dt="2021-04-23T18:01:40.073" v="9262" actId="20577"/>
          <ac:spMkLst>
            <pc:docMk/>
            <pc:sldMk cId="3444523170" sldId="2146846308"/>
            <ac:spMk id="8" creationId="{5468C922-C315-4B75-9EFB-8ECFF686A8EF}"/>
          </ac:spMkLst>
        </pc:spChg>
        <pc:spChg chg="add mod">
          <ac:chgData name="Karine Nadeau" userId="2d61a302-c54f-47ee-8b5e-5843e47d1f54" providerId="ADAL" clId="{B9587108-F700-41E5-B9B4-5D5CDEB97E37}" dt="2021-04-22T20:54:15.536" v="6066" actId="207"/>
          <ac:spMkLst>
            <pc:docMk/>
            <pc:sldMk cId="3444523170" sldId="2146846308"/>
            <ac:spMk id="11" creationId="{2501FBE5-FE62-4BA6-A862-A16F0F20B70F}"/>
          </ac:spMkLst>
        </pc:spChg>
        <pc:spChg chg="add mod">
          <ac:chgData name="Karine Nadeau" userId="2d61a302-c54f-47ee-8b5e-5843e47d1f54" providerId="ADAL" clId="{B9587108-F700-41E5-B9B4-5D5CDEB97E37}" dt="2021-04-22T20:54:57.863" v="6084" actId="553"/>
          <ac:spMkLst>
            <pc:docMk/>
            <pc:sldMk cId="3444523170" sldId="2146846308"/>
            <ac:spMk id="13" creationId="{71540B89-4B83-4BDB-9BF2-2B62CFC44275}"/>
          </ac:spMkLst>
        </pc:spChg>
        <pc:spChg chg="add mod">
          <ac:chgData name="Karine Nadeau" userId="2d61a302-c54f-47ee-8b5e-5843e47d1f54" providerId="ADAL" clId="{B9587108-F700-41E5-B9B4-5D5CDEB97E37}" dt="2021-04-22T20:54:57.863" v="6084" actId="553"/>
          <ac:spMkLst>
            <pc:docMk/>
            <pc:sldMk cId="3444523170" sldId="2146846308"/>
            <ac:spMk id="15" creationId="{80309D6D-7659-4809-B10D-E875F7AC991A}"/>
          </ac:spMkLst>
        </pc:spChg>
        <pc:spChg chg="add mod">
          <ac:chgData name="Karine Nadeau" userId="2d61a302-c54f-47ee-8b5e-5843e47d1f54" providerId="ADAL" clId="{B9587108-F700-41E5-B9B4-5D5CDEB97E37}" dt="2021-04-22T20:54:57.863" v="6084" actId="553"/>
          <ac:spMkLst>
            <pc:docMk/>
            <pc:sldMk cId="3444523170" sldId="2146846308"/>
            <ac:spMk id="17" creationId="{E072B9EF-BF06-40CC-BEDC-CA5E3177A9B5}"/>
          </ac:spMkLst>
        </pc:spChg>
        <pc:graphicFrameChg chg="add mod">
          <ac:chgData name="Karine Nadeau" userId="2d61a302-c54f-47ee-8b5e-5843e47d1f54" providerId="ADAL" clId="{B9587108-F700-41E5-B9B4-5D5CDEB97E37}" dt="2021-04-26T15:55:37.833" v="9917"/>
          <ac:graphicFrameMkLst>
            <pc:docMk/>
            <pc:sldMk cId="3444523170" sldId="2146846308"/>
            <ac:graphicFrameMk id="3" creationId="{303C5F0B-75A0-4C3E-AE28-8AC937DFC856}"/>
          </ac:graphicFrameMkLst>
        </pc:graphicFrameChg>
        <pc:picChg chg="add mod">
          <ac:chgData name="Karine Nadeau" userId="2d61a302-c54f-47ee-8b5e-5843e47d1f54" providerId="ADAL" clId="{B9587108-F700-41E5-B9B4-5D5CDEB97E37}" dt="2021-04-22T20:54:02.491" v="6064" actId="1076"/>
          <ac:picMkLst>
            <pc:docMk/>
            <pc:sldMk cId="3444523170" sldId="2146846308"/>
            <ac:picMk id="10" creationId="{5B9E670A-3C08-47E9-99A8-C0E5982D59F0}"/>
          </ac:picMkLst>
        </pc:picChg>
      </pc:sldChg>
      <pc:sldChg chg="addSp delSp modSp mod">
        <pc:chgData name="Karine Nadeau" userId="2d61a302-c54f-47ee-8b5e-5843e47d1f54" providerId="ADAL" clId="{B9587108-F700-41E5-B9B4-5D5CDEB97E37}" dt="2021-04-26T15:55:37.846" v="9920"/>
        <pc:sldMkLst>
          <pc:docMk/>
          <pc:sldMk cId="2064517508" sldId="2146846309"/>
        </pc:sldMkLst>
        <pc:spChg chg="mod">
          <ac:chgData name="Karine Nadeau" userId="2d61a302-c54f-47ee-8b5e-5843e47d1f54" providerId="ADAL" clId="{B9587108-F700-41E5-B9B4-5D5CDEB97E37}" dt="2021-04-23T16:13:26.765" v="7942" actId="20577"/>
          <ac:spMkLst>
            <pc:docMk/>
            <pc:sldMk cId="2064517508" sldId="2146846309"/>
            <ac:spMk id="2" creationId="{BECE42D7-AFBF-4E9C-A387-04C022221AEA}"/>
          </ac:spMkLst>
        </pc:spChg>
        <pc:spChg chg="del">
          <ac:chgData name="Karine Nadeau" userId="2d61a302-c54f-47ee-8b5e-5843e47d1f54" providerId="ADAL" clId="{B9587108-F700-41E5-B9B4-5D5CDEB97E37}" dt="2021-04-22T20:56:03.334" v="6089" actId="478"/>
          <ac:spMkLst>
            <pc:docMk/>
            <pc:sldMk cId="2064517508" sldId="2146846309"/>
            <ac:spMk id="3" creationId="{B7598172-AFDA-4CCE-A6D3-F34FF720DE53}"/>
          </ac:spMkLst>
        </pc:spChg>
        <pc:spChg chg="mod">
          <ac:chgData name="Karine Nadeau" userId="2d61a302-c54f-47ee-8b5e-5843e47d1f54" providerId="ADAL" clId="{B9587108-F700-41E5-B9B4-5D5CDEB97E37}" dt="2021-04-22T19:51:10.721" v="5988" actId="20577"/>
          <ac:spMkLst>
            <pc:docMk/>
            <pc:sldMk cId="2064517508" sldId="2146846309"/>
            <ac:spMk id="4" creationId="{C73228B0-32D6-854E-B7F9-B0D8293C6D7A}"/>
          </ac:spMkLst>
        </pc:spChg>
        <pc:spChg chg="add">
          <ac:chgData name="Karine Nadeau" userId="2d61a302-c54f-47ee-8b5e-5843e47d1f54" providerId="ADAL" clId="{B9587108-F700-41E5-B9B4-5D5CDEB97E37}" dt="2021-04-22T20:56:07.942" v="6090" actId="22"/>
          <ac:spMkLst>
            <pc:docMk/>
            <pc:sldMk cId="2064517508" sldId="2146846309"/>
            <ac:spMk id="6" creationId="{D57886CA-1180-48AE-BBCC-B20C4C442B5E}"/>
          </ac:spMkLst>
        </pc:spChg>
        <pc:spChg chg="add mod">
          <ac:chgData name="Karine Nadeau" userId="2d61a302-c54f-47ee-8b5e-5843e47d1f54" providerId="ADAL" clId="{B9587108-F700-41E5-B9B4-5D5CDEB97E37}" dt="2021-04-23T18:02:20.641" v="9284" actId="179"/>
          <ac:spMkLst>
            <pc:docMk/>
            <pc:sldMk cId="2064517508" sldId="2146846309"/>
            <ac:spMk id="8" creationId="{53158191-3463-49C4-8C2F-0D169CC9B370}"/>
          </ac:spMkLst>
        </pc:spChg>
        <pc:spChg chg="add del mod ord">
          <ac:chgData name="Karine Nadeau" userId="2d61a302-c54f-47ee-8b5e-5843e47d1f54" providerId="ADAL" clId="{B9587108-F700-41E5-B9B4-5D5CDEB97E37}" dt="2021-04-23T16:14:07.697" v="7948" actId="478"/>
          <ac:spMkLst>
            <pc:docMk/>
            <pc:sldMk cId="2064517508" sldId="2146846309"/>
            <ac:spMk id="10" creationId="{6647B3A9-DEAE-46AD-B372-D9F36754C8B0}"/>
          </ac:spMkLst>
        </pc:spChg>
        <pc:spChg chg="add mod ord">
          <ac:chgData name="Karine Nadeau" userId="2d61a302-c54f-47ee-8b5e-5843e47d1f54" providerId="ADAL" clId="{B9587108-F700-41E5-B9B4-5D5CDEB97E37}" dt="2021-04-23T16:14:27.673" v="7955" actId="553"/>
          <ac:spMkLst>
            <pc:docMk/>
            <pc:sldMk cId="2064517508" sldId="2146846309"/>
            <ac:spMk id="14" creationId="{E3A92871-A58C-4B99-97D3-CF3DD14FBBB8}"/>
          </ac:spMkLst>
        </pc:spChg>
        <pc:spChg chg="add del mod">
          <ac:chgData name="Karine Nadeau" userId="2d61a302-c54f-47ee-8b5e-5843e47d1f54" providerId="ADAL" clId="{B9587108-F700-41E5-B9B4-5D5CDEB97E37}" dt="2021-04-23T16:10:07.332" v="7770" actId="478"/>
          <ac:spMkLst>
            <pc:docMk/>
            <pc:sldMk cId="2064517508" sldId="2146846309"/>
            <ac:spMk id="16" creationId="{4C6148CB-E8D9-4013-A358-DDEF62CA28CF}"/>
          </ac:spMkLst>
        </pc:spChg>
        <pc:spChg chg="add mod">
          <ac:chgData name="Karine Nadeau" userId="2d61a302-c54f-47ee-8b5e-5843e47d1f54" providerId="ADAL" clId="{B9587108-F700-41E5-B9B4-5D5CDEB97E37}" dt="2021-04-23T16:14:27.673" v="7955" actId="553"/>
          <ac:spMkLst>
            <pc:docMk/>
            <pc:sldMk cId="2064517508" sldId="2146846309"/>
            <ac:spMk id="20" creationId="{0D1E2C5E-7E6E-4E5F-8BED-E38FE1ECA10B}"/>
          </ac:spMkLst>
        </pc:spChg>
        <pc:graphicFrameChg chg="add mod">
          <ac:chgData name="Karine Nadeau" userId="2d61a302-c54f-47ee-8b5e-5843e47d1f54" providerId="ADAL" clId="{B9587108-F700-41E5-B9B4-5D5CDEB97E37}" dt="2021-04-26T15:55:37.837" v="9918"/>
          <ac:graphicFrameMkLst>
            <pc:docMk/>
            <pc:sldMk cId="2064517508" sldId="2146846309"/>
            <ac:graphicFrameMk id="3" creationId="{7B6DABA7-71E2-4797-9FA2-FCD20A8FB61E}"/>
          </ac:graphicFrameMkLst>
        </pc:graphicFrameChg>
        <pc:graphicFrameChg chg="add mod">
          <ac:chgData name="Karine Nadeau" userId="2d61a302-c54f-47ee-8b5e-5843e47d1f54" providerId="ADAL" clId="{B9587108-F700-41E5-B9B4-5D5CDEB97E37}" dt="2021-04-26T15:55:37.841" v="9919"/>
          <ac:graphicFrameMkLst>
            <pc:docMk/>
            <pc:sldMk cId="2064517508" sldId="2146846309"/>
            <ac:graphicFrameMk id="5" creationId="{70A7BBF0-6060-4EDC-97F7-2D5A6259022B}"/>
          </ac:graphicFrameMkLst>
        </pc:graphicFrameChg>
        <pc:graphicFrameChg chg="add mod">
          <ac:chgData name="Karine Nadeau" userId="2d61a302-c54f-47ee-8b5e-5843e47d1f54" providerId="ADAL" clId="{B9587108-F700-41E5-B9B4-5D5CDEB97E37}" dt="2021-04-26T15:55:37.846" v="9920"/>
          <ac:graphicFrameMkLst>
            <pc:docMk/>
            <pc:sldMk cId="2064517508" sldId="2146846309"/>
            <ac:graphicFrameMk id="7" creationId="{0AE1B5B4-0391-4E88-B9BE-7458D7E2DAAB}"/>
          </ac:graphicFrameMkLst>
        </pc:graphicFrameChg>
        <pc:picChg chg="add del mod">
          <ac:chgData name="Karine Nadeau" userId="2d61a302-c54f-47ee-8b5e-5843e47d1f54" providerId="ADAL" clId="{B9587108-F700-41E5-B9B4-5D5CDEB97E37}" dt="2021-04-23T16:10:35.400" v="7771" actId="478"/>
          <ac:picMkLst>
            <pc:docMk/>
            <pc:sldMk cId="2064517508" sldId="2146846309"/>
            <ac:picMk id="12" creationId="{A2DB5324-AB8A-4634-A91B-F2C2C0036341}"/>
          </ac:picMkLst>
        </pc:picChg>
        <pc:picChg chg="add mod">
          <ac:chgData name="Karine Nadeau" userId="2d61a302-c54f-47ee-8b5e-5843e47d1f54" providerId="ADAL" clId="{B9587108-F700-41E5-B9B4-5D5CDEB97E37}" dt="2021-04-23T16:14:13.864" v="7950" actId="14100"/>
          <ac:picMkLst>
            <pc:docMk/>
            <pc:sldMk cId="2064517508" sldId="2146846309"/>
            <ac:picMk id="18" creationId="{A5012575-37D7-4FC3-9D13-EB3994FE1F60}"/>
          </ac:picMkLst>
        </pc:picChg>
        <pc:picChg chg="add mod">
          <ac:chgData name="Karine Nadeau" userId="2d61a302-c54f-47ee-8b5e-5843e47d1f54" providerId="ADAL" clId="{B9587108-F700-41E5-B9B4-5D5CDEB97E37}" dt="2021-04-23T16:14:10.905" v="7949" actId="1076"/>
          <ac:picMkLst>
            <pc:docMk/>
            <pc:sldMk cId="2064517508" sldId="2146846309"/>
            <ac:picMk id="22" creationId="{D266CB75-F1DA-4452-8361-7BE797DEB759}"/>
          </ac:picMkLst>
        </pc:picChg>
      </pc:sldChg>
      <pc:sldChg chg="addSp delSp modSp add del mod">
        <pc:chgData name="Karine Nadeau" userId="2d61a302-c54f-47ee-8b5e-5843e47d1f54" providerId="ADAL" clId="{B9587108-F700-41E5-B9B4-5D5CDEB97E37}" dt="2021-04-22T18:59:44.603" v="3631" actId="47"/>
        <pc:sldMkLst>
          <pc:docMk/>
          <pc:sldMk cId="2896839386" sldId="2146846310"/>
        </pc:sldMkLst>
        <pc:spChg chg="mod">
          <ac:chgData name="Karine Nadeau" userId="2d61a302-c54f-47ee-8b5e-5843e47d1f54" providerId="ADAL" clId="{B9587108-F700-41E5-B9B4-5D5CDEB97E37}" dt="2021-04-21T19:45:50.295" v="127" actId="20577"/>
          <ac:spMkLst>
            <pc:docMk/>
            <pc:sldMk cId="2896839386" sldId="2146846310"/>
            <ac:spMk id="2" creationId="{BECE42D7-AFBF-4E9C-A387-04C022221AEA}"/>
          </ac:spMkLst>
        </pc:spChg>
        <pc:spChg chg="mod">
          <ac:chgData name="Karine Nadeau" userId="2d61a302-c54f-47ee-8b5e-5843e47d1f54" providerId="ADAL" clId="{B9587108-F700-41E5-B9B4-5D5CDEB97E37}" dt="2021-04-22T18:44:18.068" v="3015" actId="20577"/>
          <ac:spMkLst>
            <pc:docMk/>
            <pc:sldMk cId="2896839386" sldId="2146846310"/>
            <ac:spMk id="4" creationId="{C73228B0-32D6-854E-B7F9-B0D8293C6D7A}"/>
          </ac:spMkLst>
        </pc:spChg>
        <pc:spChg chg="add mod">
          <ac:chgData name="Karine Nadeau" userId="2d61a302-c54f-47ee-8b5e-5843e47d1f54" providerId="ADAL" clId="{B9587108-F700-41E5-B9B4-5D5CDEB97E37}" dt="2021-04-21T19:45:26.666" v="109" actId="1076"/>
          <ac:spMkLst>
            <pc:docMk/>
            <pc:sldMk cId="2896839386" sldId="2146846310"/>
            <ac:spMk id="9" creationId="{F4CF0B68-AE21-4943-A2A0-B09426D7F93C}"/>
          </ac:spMkLst>
        </pc:spChg>
        <pc:spChg chg="mod">
          <ac:chgData name="Karine Nadeau" userId="2d61a302-c54f-47ee-8b5e-5843e47d1f54" providerId="ADAL" clId="{B9587108-F700-41E5-B9B4-5D5CDEB97E37}" dt="2021-04-21T19:44:00.223" v="84" actId="1036"/>
          <ac:spMkLst>
            <pc:docMk/>
            <pc:sldMk cId="2896839386" sldId="2146846310"/>
            <ac:spMk id="12" creationId="{1060A88A-39DD-4879-A1D0-AFB2BA12D092}"/>
          </ac:spMkLst>
        </pc:spChg>
        <pc:spChg chg="add mod">
          <ac:chgData name="Karine Nadeau" userId="2d61a302-c54f-47ee-8b5e-5843e47d1f54" providerId="ADAL" clId="{B9587108-F700-41E5-B9B4-5D5CDEB97E37}" dt="2021-04-21T19:45:09.765" v="106" actId="20577"/>
          <ac:spMkLst>
            <pc:docMk/>
            <pc:sldMk cId="2896839386" sldId="2146846310"/>
            <ac:spMk id="13" creationId="{9D78E551-CDC3-4D5E-8A4C-6679A5537C1F}"/>
          </ac:spMkLst>
        </pc:spChg>
        <pc:spChg chg="del">
          <ac:chgData name="Karine Nadeau" userId="2d61a302-c54f-47ee-8b5e-5843e47d1f54" providerId="ADAL" clId="{B9587108-F700-41E5-B9B4-5D5CDEB97E37}" dt="2021-04-21T19:44:07.735" v="91" actId="478"/>
          <ac:spMkLst>
            <pc:docMk/>
            <pc:sldMk cId="2896839386" sldId="2146846310"/>
            <ac:spMk id="14" creationId="{DA376188-9E88-4ACC-ABCE-50D1C055964E}"/>
          </ac:spMkLst>
        </pc:spChg>
        <pc:spChg chg="del">
          <ac:chgData name="Karine Nadeau" userId="2d61a302-c54f-47ee-8b5e-5843e47d1f54" providerId="ADAL" clId="{B9587108-F700-41E5-B9B4-5D5CDEB97E37}" dt="2021-04-21T19:44:07.735" v="91" actId="478"/>
          <ac:spMkLst>
            <pc:docMk/>
            <pc:sldMk cId="2896839386" sldId="2146846310"/>
            <ac:spMk id="18" creationId="{9DC3FECF-F56F-4458-BF1D-A5A797A1BAE5}"/>
          </ac:spMkLst>
        </pc:spChg>
        <pc:spChg chg="del">
          <ac:chgData name="Karine Nadeau" userId="2d61a302-c54f-47ee-8b5e-5843e47d1f54" providerId="ADAL" clId="{B9587108-F700-41E5-B9B4-5D5CDEB97E37}" dt="2021-04-21T19:44:05.859" v="90" actId="478"/>
          <ac:spMkLst>
            <pc:docMk/>
            <pc:sldMk cId="2896839386" sldId="2146846310"/>
            <ac:spMk id="20" creationId="{AC28CDCA-127F-4AE0-A39E-FDA3F3CE9B18}"/>
          </ac:spMkLst>
        </pc:spChg>
        <pc:spChg chg="del">
          <ac:chgData name="Karine Nadeau" userId="2d61a302-c54f-47ee-8b5e-5843e47d1f54" providerId="ADAL" clId="{B9587108-F700-41E5-B9B4-5D5CDEB97E37}" dt="2021-04-21T19:44:05.859" v="90" actId="478"/>
          <ac:spMkLst>
            <pc:docMk/>
            <pc:sldMk cId="2896839386" sldId="2146846310"/>
            <ac:spMk id="24" creationId="{9DFA5611-89F3-4126-809F-AFFB3690B5DF}"/>
          </ac:spMkLst>
        </pc:spChg>
        <pc:spChg chg="del">
          <ac:chgData name="Karine Nadeau" userId="2d61a302-c54f-47ee-8b5e-5843e47d1f54" providerId="ADAL" clId="{B9587108-F700-41E5-B9B4-5D5CDEB97E37}" dt="2021-04-21T19:44:07.735" v="91" actId="478"/>
          <ac:spMkLst>
            <pc:docMk/>
            <pc:sldMk cId="2896839386" sldId="2146846310"/>
            <ac:spMk id="28" creationId="{F11CC25D-F9B7-4B76-B1E5-6732493963B8}"/>
          </ac:spMkLst>
        </pc:spChg>
        <pc:spChg chg="add mod">
          <ac:chgData name="Karine Nadeau" userId="2d61a302-c54f-47ee-8b5e-5843e47d1f54" providerId="ADAL" clId="{B9587108-F700-41E5-B9B4-5D5CDEB97E37}" dt="2021-04-21T19:46:46.228" v="138" actId="20577"/>
          <ac:spMkLst>
            <pc:docMk/>
            <pc:sldMk cId="2896839386" sldId="2146846310"/>
            <ac:spMk id="30" creationId="{1125AD14-E3B6-4BDD-B3CC-F2D847678DA6}"/>
          </ac:spMkLst>
        </pc:spChg>
        <pc:spChg chg="add mod">
          <ac:chgData name="Karine Nadeau" userId="2d61a302-c54f-47ee-8b5e-5843e47d1f54" providerId="ADAL" clId="{B9587108-F700-41E5-B9B4-5D5CDEB97E37}" dt="2021-04-21T19:47:48.604" v="146" actId="1076"/>
          <ac:spMkLst>
            <pc:docMk/>
            <pc:sldMk cId="2896839386" sldId="2146846310"/>
            <ac:spMk id="32" creationId="{2FD36042-1E49-4752-BDD7-10A3644A735E}"/>
          </ac:spMkLst>
        </pc:spChg>
        <pc:picChg chg="del">
          <ac:chgData name="Karine Nadeau" userId="2d61a302-c54f-47ee-8b5e-5843e47d1f54" providerId="ADAL" clId="{B9587108-F700-41E5-B9B4-5D5CDEB97E37}" dt="2021-04-21T19:44:01.993" v="85" actId="478"/>
          <ac:picMkLst>
            <pc:docMk/>
            <pc:sldMk cId="2896839386" sldId="2146846310"/>
            <ac:picMk id="6" creationId="{8809A6D4-57B8-4B99-89D1-12AC2CAEFF52}"/>
          </ac:picMkLst>
        </pc:picChg>
        <pc:picChg chg="add mod">
          <ac:chgData name="Karine Nadeau" userId="2d61a302-c54f-47ee-8b5e-5843e47d1f54" providerId="ADAL" clId="{B9587108-F700-41E5-B9B4-5D5CDEB97E37}" dt="2021-04-21T19:45:26.666" v="109" actId="1076"/>
          <ac:picMkLst>
            <pc:docMk/>
            <pc:sldMk cId="2896839386" sldId="2146846310"/>
            <ac:picMk id="7" creationId="{0D7E15D2-7558-4EAD-A5AC-7FA9C5387470}"/>
          </ac:picMkLst>
        </pc:picChg>
        <pc:picChg chg="del">
          <ac:chgData name="Karine Nadeau" userId="2d61a302-c54f-47ee-8b5e-5843e47d1f54" providerId="ADAL" clId="{B9587108-F700-41E5-B9B4-5D5CDEB97E37}" dt="2021-04-21T19:44:04.320" v="89" actId="478"/>
          <ac:picMkLst>
            <pc:docMk/>
            <pc:sldMk cId="2896839386" sldId="2146846310"/>
            <ac:picMk id="8" creationId="{2A0BD8AA-2455-48DD-807D-8AAFDC92D140}"/>
          </ac:picMkLst>
        </pc:picChg>
        <pc:picChg chg="add mod">
          <ac:chgData name="Karine Nadeau" userId="2d61a302-c54f-47ee-8b5e-5843e47d1f54" providerId="ADAL" clId="{B9587108-F700-41E5-B9B4-5D5CDEB97E37}" dt="2021-04-21T19:47:01.909" v="144" actId="208"/>
          <ac:picMkLst>
            <pc:docMk/>
            <pc:sldMk cId="2896839386" sldId="2146846310"/>
            <ac:picMk id="11" creationId="{C7C6671A-D90D-4501-9C6A-E191A45AFA8C}"/>
          </ac:picMkLst>
        </pc:picChg>
        <pc:picChg chg="del">
          <ac:chgData name="Karine Nadeau" userId="2d61a302-c54f-47ee-8b5e-5843e47d1f54" providerId="ADAL" clId="{B9587108-F700-41E5-B9B4-5D5CDEB97E37}" dt="2021-04-21T19:44:02.667" v="86" actId="478"/>
          <ac:picMkLst>
            <pc:docMk/>
            <pc:sldMk cId="2896839386" sldId="2146846310"/>
            <ac:picMk id="16" creationId="{A84DDCFA-59B1-4117-8C67-22B76269B5EB}"/>
          </ac:picMkLst>
        </pc:picChg>
        <pc:picChg chg="add mod">
          <ac:chgData name="Karine Nadeau" userId="2d61a302-c54f-47ee-8b5e-5843e47d1f54" providerId="ADAL" clId="{B9587108-F700-41E5-B9B4-5D5CDEB97E37}" dt="2021-04-21T19:47:48.604" v="146" actId="1076"/>
          <ac:picMkLst>
            <pc:docMk/>
            <pc:sldMk cId="2896839386" sldId="2146846310"/>
            <ac:picMk id="17" creationId="{E4370638-634D-45A4-901B-6A2F1F85489C}"/>
          </ac:picMkLst>
        </pc:picChg>
        <pc:picChg chg="del">
          <ac:chgData name="Karine Nadeau" userId="2d61a302-c54f-47ee-8b5e-5843e47d1f54" providerId="ADAL" clId="{B9587108-F700-41E5-B9B4-5D5CDEB97E37}" dt="2021-04-21T19:44:03.671" v="88" actId="478"/>
          <ac:picMkLst>
            <pc:docMk/>
            <pc:sldMk cId="2896839386" sldId="2146846310"/>
            <ac:picMk id="22" creationId="{B7E3BD51-A033-4CA0-A675-4E50328F777D}"/>
          </ac:picMkLst>
        </pc:picChg>
        <pc:picChg chg="add mod">
          <ac:chgData name="Karine Nadeau" userId="2d61a302-c54f-47ee-8b5e-5843e47d1f54" providerId="ADAL" clId="{B9587108-F700-41E5-B9B4-5D5CDEB97E37}" dt="2021-04-21T19:46:37.781" v="135" actId="14100"/>
          <ac:picMkLst>
            <pc:docMk/>
            <pc:sldMk cId="2896839386" sldId="2146846310"/>
            <ac:picMk id="25" creationId="{5585807F-840A-436A-9FD6-6CECCF549847}"/>
          </ac:picMkLst>
        </pc:picChg>
        <pc:picChg chg="del">
          <ac:chgData name="Karine Nadeau" userId="2d61a302-c54f-47ee-8b5e-5843e47d1f54" providerId="ADAL" clId="{B9587108-F700-41E5-B9B4-5D5CDEB97E37}" dt="2021-04-21T19:44:03.260" v="87" actId="478"/>
          <ac:picMkLst>
            <pc:docMk/>
            <pc:sldMk cId="2896839386" sldId="2146846310"/>
            <ac:picMk id="26" creationId="{FA25A82D-9D70-4AE3-A932-2220D6E20073}"/>
          </ac:picMkLst>
        </pc:picChg>
      </pc:sldChg>
      <pc:sldChg chg="addSp delSp modSp add del mod ord">
        <pc:chgData name="Karine Nadeau" userId="2d61a302-c54f-47ee-8b5e-5843e47d1f54" providerId="ADAL" clId="{B9587108-F700-41E5-B9B4-5D5CDEB97E37}" dt="2021-04-22T18:59:44.603" v="3631" actId="47"/>
        <pc:sldMkLst>
          <pc:docMk/>
          <pc:sldMk cId="1596719637" sldId="2146846311"/>
        </pc:sldMkLst>
        <pc:spChg chg="mod">
          <ac:chgData name="Karine Nadeau" userId="2d61a302-c54f-47ee-8b5e-5843e47d1f54" providerId="ADAL" clId="{B9587108-F700-41E5-B9B4-5D5CDEB97E37}" dt="2021-04-22T18:43:32.378" v="2999" actId="113"/>
          <ac:spMkLst>
            <pc:docMk/>
            <pc:sldMk cId="1596719637" sldId="2146846311"/>
            <ac:spMk id="2" creationId="{BECE42D7-AFBF-4E9C-A387-04C022221AEA}"/>
          </ac:spMkLst>
        </pc:spChg>
        <pc:spChg chg="mod">
          <ac:chgData name="Karine Nadeau" userId="2d61a302-c54f-47ee-8b5e-5843e47d1f54" providerId="ADAL" clId="{B9587108-F700-41E5-B9B4-5D5CDEB97E37}" dt="2021-04-22T18:44:11.028" v="3013" actId="20577"/>
          <ac:spMkLst>
            <pc:docMk/>
            <pc:sldMk cId="1596719637" sldId="2146846311"/>
            <ac:spMk id="4" creationId="{C73228B0-32D6-854E-B7F9-B0D8293C6D7A}"/>
          </ac:spMkLst>
        </pc:spChg>
        <pc:spChg chg="del">
          <ac:chgData name="Karine Nadeau" userId="2d61a302-c54f-47ee-8b5e-5843e47d1f54" providerId="ADAL" clId="{B9587108-F700-41E5-B9B4-5D5CDEB97E37}" dt="2021-04-21T19:48:13.288" v="152" actId="478"/>
          <ac:spMkLst>
            <pc:docMk/>
            <pc:sldMk cId="1596719637" sldId="2146846311"/>
            <ac:spMk id="9" creationId="{F4CF0B68-AE21-4943-A2A0-B09426D7F93C}"/>
          </ac:spMkLst>
        </pc:spChg>
        <pc:spChg chg="del">
          <ac:chgData name="Karine Nadeau" userId="2d61a302-c54f-47ee-8b5e-5843e47d1f54" providerId="ADAL" clId="{B9587108-F700-41E5-B9B4-5D5CDEB97E37}" dt="2021-04-21T19:48:11.069" v="149" actId="478"/>
          <ac:spMkLst>
            <pc:docMk/>
            <pc:sldMk cId="1596719637" sldId="2146846311"/>
            <ac:spMk id="12" creationId="{1060A88A-39DD-4879-A1D0-AFB2BA12D092}"/>
          </ac:spMkLst>
        </pc:spChg>
        <pc:spChg chg="del">
          <ac:chgData name="Karine Nadeau" userId="2d61a302-c54f-47ee-8b5e-5843e47d1f54" providerId="ADAL" clId="{B9587108-F700-41E5-B9B4-5D5CDEB97E37}" dt="2021-04-21T19:48:12.524" v="151" actId="478"/>
          <ac:spMkLst>
            <pc:docMk/>
            <pc:sldMk cId="1596719637" sldId="2146846311"/>
            <ac:spMk id="13" creationId="{9D78E551-CDC3-4D5E-8A4C-6679A5537C1F}"/>
          </ac:spMkLst>
        </pc:spChg>
        <pc:spChg chg="add mod">
          <ac:chgData name="Karine Nadeau" userId="2d61a302-c54f-47ee-8b5e-5843e47d1f54" providerId="ADAL" clId="{B9587108-F700-41E5-B9B4-5D5CDEB97E37}" dt="2021-04-21T20:01:38.462" v="179" actId="20577"/>
          <ac:spMkLst>
            <pc:docMk/>
            <pc:sldMk cId="1596719637" sldId="2146846311"/>
            <ac:spMk id="15" creationId="{0CE3FA33-BAFF-47A9-8567-B684A3407484}"/>
          </ac:spMkLst>
        </pc:spChg>
        <pc:spChg chg="add mod">
          <ac:chgData name="Karine Nadeau" userId="2d61a302-c54f-47ee-8b5e-5843e47d1f54" providerId="ADAL" clId="{B9587108-F700-41E5-B9B4-5D5CDEB97E37}" dt="2021-04-21T20:02:20.644" v="186" actId="20577"/>
          <ac:spMkLst>
            <pc:docMk/>
            <pc:sldMk cId="1596719637" sldId="2146846311"/>
            <ac:spMk id="20" creationId="{619A440F-5391-471B-A779-97CC2490C133}"/>
          </ac:spMkLst>
        </pc:spChg>
        <pc:spChg chg="add mod">
          <ac:chgData name="Karine Nadeau" userId="2d61a302-c54f-47ee-8b5e-5843e47d1f54" providerId="ADAL" clId="{B9587108-F700-41E5-B9B4-5D5CDEB97E37}" dt="2021-04-21T20:02:50.685" v="193" actId="20577"/>
          <ac:spMkLst>
            <pc:docMk/>
            <pc:sldMk cId="1596719637" sldId="2146846311"/>
            <ac:spMk id="24" creationId="{349A6F25-EC92-4812-8ED6-F7D11B10BA88}"/>
          </ac:spMkLst>
        </pc:spChg>
        <pc:spChg chg="del mod">
          <ac:chgData name="Karine Nadeau" userId="2d61a302-c54f-47ee-8b5e-5843e47d1f54" providerId="ADAL" clId="{B9587108-F700-41E5-B9B4-5D5CDEB97E37}" dt="2021-04-21T19:48:16.350" v="156" actId="478"/>
          <ac:spMkLst>
            <pc:docMk/>
            <pc:sldMk cId="1596719637" sldId="2146846311"/>
            <ac:spMk id="30" creationId="{1125AD14-E3B6-4BDD-B3CC-F2D847678DA6}"/>
          </ac:spMkLst>
        </pc:spChg>
        <pc:spChg chg="mod ord">
          <ac:chgData name="Karine Nadeau" userId="2d61a302-c54f-47ee-8b5e-5843e47d1f54" providerId="ADAL" clId="{B9587108-F700-41E5-B9B4-5D5CDEB97E37}" dt="2021-04-21T19:48:58.781" v="168" actId="1076"/>
          <ac:spMkLst>
            <pc:docMk/>
            <pc:sldMk cId="1596719637" sldId="2146846311"/>
            <ac:spMk id="32" creationId="{2FD36042-1E49-4752-BDD7-10A3644A735E}"/>
          </ac:spMkLst>
        </pc:spChg>
        <pc:picChg chg="add mod">
          <ac:chgData name="Karine Nadeau" userId="2d61a302-c54f-47ee-8b5e-5843e47d1f54" providerId="ADAL" clId="{B9587108-F700-41E5-B9B4-5D5CDEB97E37}" dt="2021-04-21T19:48:58.781" v="168" actId="1076"/>
          <ac:picMkLst>
            <pc:docMk/>
            <pc:sldMk cId="1596719637" sldId="2146846311"/>
            <ac:picMk id="6" creationId="{9FE520F8-3A98-4FFB-953D-03D045B96C6E}"/>
          </ac:picMkLst>
        </pc:picChg>
        <pc:picChg chg="del">
          <ac:chgData name="Karine Nadeau" userId="2d61a302-c54f-47ee-8b5e-5843e47d1f54" providerId="ADAL" clId="{B9587108-F700-41E5-B9B4-5D5CDEB97E37}" dt="2021-04-21T19:48:13.885" v="153" actId="478"/>
          <ac:picMkLst>
            <pc:docMk/>
            <pc:sldMk cId="1596719637" sldId="2146846311"/>
            <ac:picMk id="7" creationId="{0D7E15D2-7558-4EAD-A5AC-7FA9C5387470}"/>
          </ac:picMkLst>
        </pc:picChg>
        <pc:picChg chg="del">
          <ac:chgData name="Karine Nadeau" userId="2d61a302-c54f-47ee-8b5e-5843e47d1f54" providerId="ADAL" clId="{B9587108-F700-41E5-B9B4-5D5CDEB97E37}" dt="2021-04-21T19:48:09.883" v="148" actId="478"/>
          <ac:picMkLst>
            <pc:docMk/>
            <pc:sldMk cId="1596719637" sldId="2146846311"/>
            <ac:picMk id="10" creationId="{A03CB35E-B7BB-48AB-A0BC-A6FC51E018A6}"/>
          </ac:picMkLst>
        </pc:picChg>
        <pc:picChg chg="del">
          <ac:chgData name="Karine Nadeau" userId="2d61a302-c54f-47ee-8b5e-5843e47d1f54" providerId="ADAL" clId="{B9587108-F700-41E5-B9B4-5D5CDEB97E37}" dt="2021-04-21T19:48:11.816" v="150" actId="478"/>
          <ac:picMkLst>
            <pc:docMk/>
            <pc:sldMk cId="1596719637" sldId="2146846311"/>
            <ac:picMk id="11" creationId="{C7C6671A-D90D-4501-9C6A-E191A45AFA8C}"/>
          </ac:picMkLst>
        </pc:picChg>
        <pc:picChg chg="add mod">
          <ac:chgData name="Karine Nadeau" userId="2d61a302-c54f-47ee-8b5e-5843e47d1f54" providerId="ADAL" clId="{B9587108-F700-41E5-B9B4-5D5CDEB97E37}" dt="2021-04-21T19:50:24.820" v="171" actId="14100"/>
          <ac:picMkLst>
            <pc:docMk/>
            <pc:sldMk cId="1596719637" sldId="2146846311"/>
            <ac:picMk id="14" creationId="{77CF51B0-32B3-48CA-921B-1AD44EDD33D0}"/>
          </ac:picMkLst>
        </pc:picChg>
        <pc:picChg chg="del mod">
          <ac:chgData name="Karine Nadeau" userId="2d61a302-c54f-47ee-8b5e-5843e47d1f54" providerId="ADAL" clId="{B9587108-F700-41E5-B9B4-5D5CDEB97E37}" dt="2021-04-21T19:48:55.467" v="167" actId="478"/>
          <ac:picMkLst>
            <pc:docMk/>
            <pc:sldMk cId="1596719637" sldId="2146846311"/>
            <ac:picMk id="17" creationId="{E4370638-634D-45A4-901B-6A2F1F85489C}"/>
          </ac:picMkLst>
        </pc:picChg>
        <pc:picChg chg="add mod">
          <ac:chgData name="Karine Nadeau" userId="2d61a302-c54f-47ee-8b5e-5843e47d1f54" providerId="ADAL" clId="{B9587108-F700-41E5-B9B4-5D5CDEB97E37}" dt="2021-04-21T20:02:13.392" v="183" actId="14100"/>
          <ac:picMkLst>
            <pc:docMk/>
            <pc:sldMk cId="1596719637" sldId="2146846311"/>
            <ac:picMk id="18" creationId="{DD230D6B-708F-4D9C-A60A-1BCFF13F3B55}"/>
          </ac:picMkLst>
        </pc:picChg>
        <pc:picChg chg="add mod">
          <ac:chgData name="Karine Nadeau" userId="2d61a302-c54f-47ee-8b5e-5843e47d1f54" providerId="ADAL" clId="{B9587108-F700-41E5-B9B4-5D5CDEB97E37}" dt="2021-04-21T20:02:42.035" v="189" actId="1076"/>
          <ac:picMkLst>
            <pc:docMk/>
            <pc:sldMk cId="1596719637" sldId="2146846311"/>
            <ac:picMk id="22" creationId="{D70C2737-A228-448C-9C35-385BC4189C53}"/>
          </ac:picMkLst>
        </pc:picChg>
        <pc:picChg chg="del">
          <ac:chgData name="Karine Nadeau" userId="2d61a302-c54f-47ee-8b5e-5843e47d1f54" providerId="ADAL" clId="{B9587108-F700-41E5-B9B4-5D5CDEB97E37}" dt="2021-04-21T19:48:14.504" v="154" actId="478"/>
          <ac:picMkLst>
            <pc:docMk/>
            <pc:sldMk cId="1596719637" sldId="2146846311"/>
            <ac:picMk id="25" creationId="{5585807F-840A-436A-9FD6-6CECCF549847}"/>
          </ac:picMkLst>
        </pc:picChg>
      </pc:sldChg>
      <pc:sldChg chg="addSp delSp modSp add del mod">
        <pc:chgData name="Karine Nadeau" userId="2d61a302-c54f-47ee-8b5e-5843e47d1f54" providerId="ADAL" clId="{B9587108-F700-41E5-B9B4-5D5CDEB97E37}" dt="2021-04-22T18:44:48.273" v="3022" actId="47"/>
        <pc:sldMkLst>
          <pc:docMk/>
          <pc:sldMk cId="3334904557" sldId="2146846312"/>
        </pc:sldMkLst>
        <pc:spChg chg="mod">
          <ac:chgData name="Karine Nadeau" userId="2d61a302-c54f-47ee-8b5e-5843e47d1f54" providerId="ADAL" clId="{B9587108-F700-41E5-B9B4-5D5CDEB97E37}" dt="2021-04-21T23:07:19.854" v="411" actId="20577"/>
          <ac:spMkLst>
            <pc:docMk/>
            <pc:sldMk cId="3334904557" sldId="2146846312"/>
            <ac:spMk id="2" creationId="{BECE42D7-AFBF-4E9C-A387-04C022221AEA}"/>
          </ac:spMkLst>
        </pc:spChg>
        <pc:spChg chg="mod">
          <ac:chgData name="Karine Nadeau" userId="2d61a302-c54f-47ee-8b5e-5843e47d1f54" providerId="ADAL" clId="{B9587108-F700-41E5-B9B4-5D5CDEB97E37}" dt="2021-04-22T18:32:49.806" v="2442" actId="20577"/>
          <ac:spMkLst>
            <pc:docMk/>
            <pc:sldMk cId="3334904557" sldId="2146846312"/>
            <ac:spMk id="4" creationId="{C73228B0-32D6-854E-B7F9-B0D8293C6D7A}"/>
          </ac:spMkLst>
        </pc:spChg>
        <pc:spChg chg="add mod">
          <ac:chgData name="Karine Nadeau" userId="2d61a302-c54f-47ee-8b5e-5843e47d1f54" providerId="ADAL" clId="{B9587108-F700-41E5-B9B4-5D5CDEB97E37}" dt="2021-04-21T23:08:25.549" v="523" actId="20577"/>
          <ac:spMkLst>
            <pc:docMk/>
            <pc:sldMk cId="3334904557" sldId="2146846312"/>
            <ac:spMk id="7" creationId="{4A88433A-350A-4D93-9367-39B80F4BBAF7}"/>
          </ac:spMkLst>
        </pc:spChg>
        <pc:picChg chg="add mod">
          <ac:chgData name="Karine Nadeau" userId="2d61a302-c54f-47ee-8b5e-5843e47d1f54" providerId="ADAL" clId="{B9587108-F700-41E5-B9B4-5D5CDEB97E37}" dt="2021-04-21T23:08:54.097" v="528" actId="14100"/>
          <ac:picMkLst>
            <pc:docMk/>
            <pc:sldMk cId="3334904557" sldId="2146846312"/>
            <ac:picMk id="6" creationId="{546B9C27-C845-409F-B1DA-47A767EA9B16}"/>
          </ac:picMkLst>
        </pc:picChg>
        <pc:picChg chg="add mod">
          <ac:chgData name="Karine Nadeau" userId="2d61a302-c54f-47ee-8b5e-5843e47d1f54" providerId="ADAL" clId="{B9587108-F700-41E5-B9B4-5D5CDEB97E37}" dt="2021-04-21T23:10:54.240" v="548" actId="408"/>
          <ac:picMkLst>
            <pc:docMk/>
            <pc:sldMk cId="3334904557" sldId="2146846312"/>
            <ac:picMk id="9" creationId="{A3B84ADB-4369-4964-9ED2-A8EAEEEB926C}"/>
          </ac:picMkLst>
        </pc:picChg>
        <pc:picChg chg="add del mod">
          <ac:chgData name="Karine Nadeau" userId="2d61a302-c54f-47ee-8b5e-5843e47d1f54" providerId="ADAL" clId="{B9587108-F700-41E5-B9B4-5D5CDEB97E37}" dt="2021-04-21T23:09:24.065" v="533" actId="478"/>
          <ac:picMkLst>
            <pc:docMk/>
            <pc:sldMk cId="3334904557" sldId="2146846312"/>
            <ac:picMk id="11" creationId="{F8F5FF2C-B250-4B32-AA4E-81AC0A0544A6}"/>
          </ac:picMkLst>
        </pc:picChg>
        <pc:picChg chg="add mod">
          <ac:chgData name="Karine Nadeau" userId="2d61a302-c54f-47ee-8b5e-5843e47d1f54" providerId="ADAL" clId="{B9587108-F700-41E5-B9B4-5D5CDEB97E37}" dt="2021-04-21T23:10:50.008" v="547" actId="554"/>
          <ac:picMkLst>
            <pc:docMk/>
            <pc:sldMk cId="3334904557" sldId="2146846312"/>
            <ac:picMk id="13" creationId="{AF4B5DF9-F74C-412A-9FAE-AD9620EF1182}"/>
          </ac:picMkLst>
        </pc:picChg>
        <pc:picChg chg="add mod">
          <ac:chgData name="Karine Nadeau" userId="2d61a302-c54f-47ee-8b5e-5843e47d1f54" providerId="ADAL" clId="{B9587108-F700-41E5-B9B4-5D5CDEB97E37}" dt="2021-04-21T23:10:54.240" v="548" actId="408"/>
          <ac:picMkLst>
            <pc:docMk/>
            <pc:sldMk cId="3334904557" sldId="2146846312"/>
            <ac:picMk id="15" creationId="{A591C261-D7AA-4646-B5A3-6B909A75D794}"/>
          </ac:picMkLst>
        </pc:picChg>
        <pc:picChg chg="add mod">
          <ac:chgData name="Karine Nadeau" userId="2d61a302-c54f-47ee-8b5e-5843e47d1f54" providerId="ADAL" clId="{B9587108-F700-41E5-B9B4-5D5CDEB97E37}" dt="2021-04-21T23:10:50.008" v="547" actId="554"/>
          <ac:picMkLst>
            <pc:docMk/>
            <pc:sldMk cId="3334904557" sldId="2146846312"/>
            <ac:picMk id="17" creationId="{706CD615-6314-4D6D-AB5E-1AFA8FADCB0F}"/>
          </ac:picMkLst>
        </pc:picChg>
      </pc:sldChg>
      <pc:sldChg chg="addSp modSp new del mod ord">
        <pc:chgData name="Karine Nadeau" userId="2d61a302-c54f-47ee-8b5e-5843e47d1f54" providerId="ADAL" clId="{B9587108-F700-41E5-B9B4-5D5CDEB97E37}" dt="2021-04-22T16:12:03.438" v="1099" actId="47"/>
        <pc:sldMkLst>
          <pc:docMk/>
          <pc:sldMk cId="4092107106" sldId="2146846313"/>
        </pc:sldMkLst>
        <pc:picChg chg="add mod">
          <ac:chgData name="Karine Nadeau" userId="2d61a302-c54f-47ee-8b5e-5843e47d1f54" providerId="ADAL" clId="{B9587108-F700-41E5-B9B4-5D5CDEB97E37}" dt="2021-04-22T13:04:59.573" v="556" actId="14100"/>
          <ac:picMkLst>
            <pc:docMk/>
            <pc:sldMk cId="4092107106" sldId="2146846313"/>
            <ac:picMk id="3" creationId="{A7B368D6-291D-447A-A814-A2DD659B0140}"/>
          </ac:picMkLst>
        </pc:picChg>
      </pc:sldChg>
      <pc:sldChg chg="addSp delSp modSp add mod modCm">
        <pc:chgData name="Karine Nadeau" userId="2d61a302-c54f-47ee-8b5e-5843e47d1f54" providerId="ADAL" clId="{B9587108-F700-41E5-B9B4-5D5CDEB97E37}" dt="2021-04-23T18:53:30.935" v="9872" actId="20577"/>
        <pc:sldMkLst>
          <pc:docMk/>
          <pc:sldMk cId="1869881003" sldId="2146846314"/>
        </pc:sldMkLst>
        <pc:spChg chg="mod">
          <ac:chgData name="Karine Nadeau" userId="2d61a302-c54f-47ee-8b5e-5843e47d1f54" providerId="ADAL" clId="{B9587108-F700-41E5-B9B4-5D5CDEB97E37}" dt="2021-04-23T18:53:30.935" v="9872" actId="20577"/>
          <ac:spMkLst>
            <pc:docMk/>
            <pc:sldMk cId="1869881003" sldId="2146846314"/>
            <ac:spMk id="2" creationId="{BECE42D7-AFBF-4E9C-A387-04C022221AEA}"/>
          </ac:spMkLst>
        </pc:spChg>
        <pc:spChg chg="del">
          <ac:chgData name="Karine Nadeau" userId="2d61a302-c54f-47ee-8b5e-5843e47d1f54" providerId="ADAL" clId="{B9587108-F700-41E5-B9B4-5D5CDEB97E37}" dt="2021-04-22T13:14:13.787" v="790" actId="478"/>
          <ac:spMkLst>
            <pc:docMk/>
            <pc:sldMk cId="1869881003" sldId="2146846314"/>
            <ac:spMk id="3" creationId="{B7598172-AFDA-4CCE-A6D3-F34FF720DE53}"/>
          </ac:spMkLst>
        </pc:spChg>
        <pc:spChg chg="mod">
          <ac:chgData name="Karine Nadeau" userId="2d61a302-c54f-47ee-8b5e-5843e47d1f54" providerId="ADAL" clId="{B9587108-F700-41E5-B9B4-5D5CDEB97E37}" dt="2021-04-22T20:25:09.524" v="6000" actId="20577"/>
          <ac:spMkLst>
            <pc:docMk/>
            <pc:sldMk cId="1869881003" sldId="2146846314"/>
            <ac:spMk id="4" creationId="{C73228B0-32D6-854E-B7F9-B0D8293C6D7A}"/>
          </ac:spMkLst>
        </pc:spChg>
        <pc:spChg chg="add mod">
          <ac:chgData name="Karine Nadeau" userId="2d61a302-c54f-47ee-8b5e-5843e47d1f54" providerId="ADAL" clId="{B9587108-F700-41E5-B9B4-5D5CDEB97E37}" dt="2021-04-22T13:16:11.439" v="802" actId="1076"/>
          <ac:spMkLst>
            <pc:docMk/>
            <pc:sldMk cId="1869881003" sldId="2146846314"/>
            <ac:spMk id="10" creationId="{DA5348E7-AF8A-4577-9E21-E6382162EFFC}"/>
          </ac:spMkLst>
        </pc:spChg>
        <pc:spChg chg="add mod">
          <ac:chgData name="Karine Nadeau" userId="2d61a302-c54f-47ee-8b5e-5843e47d1f54" providerId="ADAL" clId="{B9587108-F700-41E5-B9B4-5D5CDEB97E37}" dt="2021-04-22T13:16:34.617" v="807" actId="14100"/>
          <ac:spMkLst>
            <pc:docMk/>
            <pc:sldMk cId="1869881003" sldId="2146846314"/>
            <ac:spMk id="12" creationId="{623A34E5-C79C-4B1C-A7F5-CAE85C75961A}"/>
          </ac:spMkLst>
        </pc:spChg>
        <pc:spChg chg="add mod">
          <ac:chgData name="Karine Nadeau" userId="2d61a302-c54f-47ee-8b5e-5843e47d1f54" providerId="ADAL" clId="{B9587108-F700-41E5-B9B4-5D5CDEB97E37}" dt="2021-04-22T13:17:05.790" v="814" actId="1038"/>
          <ac:spMkLst>
            <pc:docMk/>
            <pc:sldMk cId="1869881003" sldId="2146846314"/>
            <ac:spMk id="14" creationId="{E7972233-CCA7-48EF-A126-CDC7C442071A}"/>
          </ac:spMkLst>
        </pc:spChg>
        <pc:picChg chg="add mod">
          <ac:chgData name="Karine Nadeau" userId="2d61a302-c54f-47ee-8b5e-5843e47d1f54" providerId="ADAL" clId="{B9587108-F700-41E5-B9B4-5D5CDEB97E37}" dt="2021-04-22T13:15:51.200" v="800" actId="1076"/>
          <ac:picMkLst>
            <pc:docMk/>
            <pc:sldMk cId="1869881003" sldId="2146846314"/>
            <ac:picMk id="6" creationId="{F5EE05D2-A772-49C3-85C7-D414B2B0E587}"/>
          </ac:picMkLst>
        </pc:picChg>
        <pc:picChg chg="add mod">
          <ac:chgData name="Karine Nadeau" userId="2d61a302-c54f-47ee-8b5e-5843e47d1f54" providerId="ADAL" clId="{B9587108-F700-41E5-B9B4-5D5CDEB97E37}" dt="2021-04-22T13:15:51.200" v="800" actId="1076"/>
          <ac:picMkLst>
            <pc:docMk/>
            <pc:sldMk cId="1869881003" sldId="2146846314"/>
            <ac:picMk id="8" creationId="{A5791BA4-7C4E-43EF-AE5F-253909E31A34}"/>
          </ac:picMkLst>
        </pc:picChg>
      </pc:sldChg>
      <pc:sldChg chg="addSp delSp modSp add mod ord">
        <pc:chgData name="Karine Nadeau" userId="2d61a302-c54f-47ee-8b5e-5843e47d1f54" providerId="ADAL" clId="{B9587108-F700-41E5-B9B4-5D5CDEB97E37}" dt="2021-04-22T13:18:27.357" v="830"/>
        <pc:sldMkLst>
          <pc:docMk/>
          <pc:sldMk cId="3469192806" sldId="2146846315"/>
        </pc:sldMkLst>
        <pc:spChg chg="del">
          <ac:chgData name="Karine Nadeau" userId="2d61a302-c54f-47ee-8b5e-5843e47d1f54" providerId="ADAL" clId="{B9587108-F700-41E5-B9B4-5D5CDEB97E37}" dt="2021-04-22T13:18:23.725" v="827" actId="478"/>
          <ac:spMkLst>
            <pc:docMk/>
            <pc:sldMk cId="3469192806" sldId="2146846315"/>
            <ac:spMk id="3" creationId="{BBBB8435-0EB3-4B24-A1F0-3A04045EBC0A}"/>
          </ac:spMkLst>
        </pc:spChg>
        <pc:spChg chg="del">
          <ac:chgData name="Karine Nadeau" userId="2d61a302-c54f-47ee-8b5e-5843e47d1f54" providerId="ADAL" clId="{B9587108-F700-41E5-B9B4-5D5CDEB97E37}" dt="2021-04-22T13:18:06.198" v="822" actId="478"/>
          <ac:spMkLst>
            <pc:docMk/>
            <pc:sldMk cId="3469192806" sldId="2146846315"/>
            <ac:spMk id="4" creationId="{FF36140A-4C11-4C96-B4B0-0B4CD4C190D5}"/>
          </ac:spMkLst>
        </pc:spChg>
        <pc:spChg chg="add del mod">
          <ac:chgData name="Karine Nadeau" userId="2d61a302-c54f-47ee-8b5e-5843e47d1f54" providerId="ADAL" clId="{B9587108-F700-41E5-B9B4-5D5CDEB97E37}" dt="2021-04-22T13:18:08.477" v="823" actId="478"/>
          <ac:spMkLst>
            <pc:docMk/>
            <pc:sldMk cId="3469192806" sldId="2146846315"/>
            <ac:spMk id="5" creationId="{24BB6A7D-254D-43E6-ACA9-FA7A8A8A6DF7}"/>
          </ac:spMkLst>
        </pc:spChg>
        <pc:spChg chg="add mod">
          <ac:chgData name="Karine Nadeau" userId="2d61a302-c54f-47ee-8b5e-5843e47d1f54" providerId="ADAL" clId="{B9587108-F700-41E5-B9B4-5D5CDEB97E37}" dt="2021-04-22T13:18:21.499" v="826"/>
          <ac:spMkLst>
            <pc:docMk/>
            <pc:sldMk cId="3469192806" sldId="2146846315"/>
            <ac:spMk id="6" creationId="{1134302B-17A7-45B4-BCA6-B659619A0BCB}"/>
          </ac:spMkLst>
        </pc:spChg>
        <pc:spChg chg="add del mod">
          <ac:chgData name="Karine Nadeau" userId="2d61a302-c54f-47ee-8b5e-5843e47d1f54" providerId="ADAL" clId="{B9587108-F700-41E5-B9B4-5D5CDEB97E37}" dt="2021-04-22T13:18:25.652" v="828" actId="478"/>
          <ac:spMkLst>
            <pc:docMk/>
            <pc:sldMk cId="3469192806" sldId="2146846315"/>
            <ac:spMk id="8" creationId="{D583CDF4-77FC-42D7-AD56-81012ACDCDDF}"/>
          </ac:spMkLst>
        </pc:spChg>
      </pc:sldChg>
      <pc:sldChg chg="add del">
        <pc:chgData name="Karine Nadeau" userId="2d61a302-c54f-47ee-8b5e-5843e47d1f54" providerId="ADAL" clId="{B9587108-F700-41E5-B9B4-5D5CDEB97E37}" dt="2021-04-22T13:27:08.614" v="852" actId="47"/>
        <pc:sldMkLst>
          <pc:docMk/>
          <pc:sldMk cId="1051486311" sldId="2146846316"/>
        </pc:sldMkLst>
      </pc:sldChg>
      <pc:sldChg chg="addSp delSp modSp add mod modAnim">
        <pc:chgData name="Karine Nadeau" userId="2d61a302-c54f-47ee-8b5e-5843e47d1f54" providerId="ADAL" clId="{B9587108-F700-41E5-B9B4-5D5CDEB97E37}" dt="2021-04-23T16:46:18.058" v="8898" actId="207"/>
        <pc:sldMkLst>
          <pc:docMk/>
          <pc:sldMk cId="3553475121" sldId="2146846317"/>
        </pc:sldMkLst>
        <pc:spChg chg="mod">
          <ac:chgData name="Karine Nadeau" userId="2d61a302-c54f-47ee-8b5e-5843e47d1f54" providerId="ADAL" clId="{B9587108-F700-41E5-B9B4-5D5CDEB97E37}" dt="2021-04-23T16:46:18.058" v="8898" actId="207"/>
          <ac:spMkLst>
            <pc:docMk/>
            <pc:sldMk cId="3553475121" sldId="2146846317"/>
            <ac:spMk id="2" creationId="{BECE42D7-AFBF-4E9C-A387-04C022221AEA}"/>
          </ac:spMkLst>
        </pc:spChg>
        <pc:spChg chg="mod">
          <ac:chgData name="Karine Nadeau" userId="2d61a302-c54f-47ee-8b5e-5843e47d1f54" providerId="ADAL" clId="{B9587108-F700-41E5-B9B4-5D5CDEB97E37}" dt="2021-04-22T16:51:32.652" v="1594" actId="20577"/>
          <ac:spMkLst>
            <pc:docMk/>
            <pc:sldMk cId="3553475121" sldId="2146846317"/>
            <ac:spMk id="4" creationId="{C73228B0-32D6-854E-B7F9-B0D8293C6D7A}"/>
          </ac:spMkLst>
        </pc:spChg>
        <pc:spChg chg="del">
          <ac:chgData name="Karine Nadeau" userId="2d61a302-c54f-47ee-8b5e-5843e47d1f54" providerId="ADAL" clId="{B9587108-F700-41E5-B9B4-5D5CDEB97E37}" dt="2021-04-22T13:21:21.019" v="844" actId="478"/>
          <ac:spMkLst>
            <pc:docMk/>
            <pc:sldMk cId="3553475121" sldId="2146846317"/>
            <ac:spMk id="10" creationId="{DA5348E7-AF8A-4577-9E21-E6382162EFFC}"/>
          </ac:spMkLst>
        </pc:spChg>
        <pc:spChg chg="del mod">
          <ac:chgData name="Karine Nadeau" userId="2d61a302-c54f-47ee-8b5e-5843e47d1f54" providerId="ADAL" clId="{B9587108-F700-41E5-B9B4-5D5CDEB97E37}" dt="2021-04-22T13:21:19.084" v="843" actId="478"/>
          <ac:spMkLst>
            <pc:docMk/>
            <pc:sldMk cId="3553475121" sldId="2146846317"/>
            <ac:spMk id="12" creationId="{623A34E5-C79C-4B1C-A7F5-CAE85C75961A}"/>
          </ac:spMkLst>
        </pc:spChg>
        <pc:spChg chg="del">
          <ac:chgData name="Karine Nadeau" userId="2d61a302-c54f-47ee-8b5e-5843e47d1f54" providerId="ADAL" clId="{B9587108-F700-41E5-B9B4-5D5CDEB97E37}" dt="2021-04-22T13:19:02.208" v="837" actId="478"/>
          <ac:spMkLst>
            <pc:docMk/>
            <pc:sldMk cId="3553475121" sldId="2146846317"/>
            <ac:spMk id="14" creationId="{E7972233-CCA7-48EF-A126-CDC7C442071A}"/>
          </ac:spMkLst>
        </pc:spChg>
        <pc:picChg chg="add del mod">
          <ac:chgData name="Karine Nadeau" userId="2d61a302-c54f-47ee-8b5e-5843e47d1f54" providerId="ADAL" clId="{B9587108-F700-41E5-B9B4-5D5CDEB97E37}" dt="2021-04-22T13:21:16.848" v="842" actId="478"/>
          <ac:picMkLst>
            <pc:docMk/>
            <pc:sldMk cId="3553475121" sldId="2146846317"/>
            <ac:picMk id="5" creationId="{7EBB4DFE-55AA-4024-A569-57794CA7CF8A}"/>
          </ac:picMkLst>
        </pc:picChg>
        <pc:picChg chg="del">
          <ac:chgData name="Karine Nadeau" userId="2d61a302-c54f-47ee-8b5e-5843e47d1f54" providerId="ADAL" clId="{B9587108-F700-41E5-B9B4-5D5CDEB97E37}" dt="2021-04-22T13:19:00.588" v="836" actId="478"/>
          <ac:picMkLst>
            <pc:docMk/>
            <pc:sldMk cId="3553475121" sldId="2146846317"/>
            <ac:picMk id="6" creationId="{F5EE05D2-A772-49C3-85C7-D414B2B0E587}"/>
          </ac:picMkLst>
        </pc:picChg>
        <pc:picChg chg="del">
          <ac:chgData name="Karine Nadeau" userId="2d61a302-c54f-47ee-8b5e-5843e47d1f54" providerId="ADAL" clId="{B9587108-F700-41E5-B9B4-5D5CDEB97E37}" dt="2021-04-22T13:18:59.807" v="835" actId="478"/>
          <ac:picMkLst>
            <pc:docMk/>
            <pc:sldMk cId="3553475121" sldId="2146846317"/>
            <ac:picMk id="8" creationId="{A5791BA4-7C4E-43EF-AE5F-253909E31A34}"/>
          </ac:picMkLst>
        </pc:picChg>
        <pc:picChg chg="add del mod modCrop">
          <ac:chgData name="Karine Nadeau" userId="2d61a302-c54f-47ee-8b5e-5843e47d1f54" providerId="ADAL" clId="{B9587108-F700-41E5-B9B4-5D5CDEB97E37}" dt="2021-04-22T13:26:44.208" v="849" actId="478"/>
          <ac:picMkLst>
            <pc:docMk/>
            <pc:sldMk cId="3553475121" sldId="2146846317"/>
            <ac:picMk id="9" creationId="{F34801EE-4AED-41AD-B7B4-447FE2C2AF4F}"/>
          </ac:picMkLst>
        </pc:picChg>
        <pc:picChg chg="add mod">
          <ac:chgData name="Karine Nadeau" userId="2d61a302-c54f-47ee-8b5e-5843e47d1f54" providerId="ADAL" clId="{B9587108-F700-41E5-B9B4-5D5CDEB97E37}" dt="2021-04-22T13:26:56.315" v="851" actId="1076"/>
          <ac:picMkLst>
            <pc:docMk/>
            <pc:sldMk cId="3553475121" sldId="2146846317"/>
            <ac:picMk id="11" creationId="{6D39119A-8356-44A0-96DA-A39ADA20426E}"/>
          </ac:picMkLst>
        </pc:picChg>
        <pc:picChg chg="add mod">
          <ac:chgData name="Karine Nadeau" userId="2d61a302-c54f-47ee-8b5e-5843e47d1f54" providerId="ADAL" clId="{B9587108-F700-41E5-B9B4-5D5CDEB97E37}" dt="2021-04-23T15:54:31.824" v="7320" actId="22714"/>
          <ac:picMkLst>
            <pc:docMk/>
            <pc:sldMk cId="3553475121" sldId="2146846317"/>
            <ac:picMk id="15" creationId="{6C864A06-5188-4C94-AE29-75028D8CA640}"/>
          </ac:picMkLst>
        </pc:picChg>
      </pc:sldChg>
      <pc:sldChg chg="addSp delSp modSp add mod">
        <pc:chgData name="Karine Nadeau" userId="2d61a302-c54f-47ee-8b5e-5843e47d1f54" providerId="ADAL" clId="{B9587108-F700-41E5-B9B4-5D5CDEB97E37}" dt="2021-04-22T13:27:32.225" v="859" actId="478"/>
        <pc:sldMkLst>
          <pc:docMk/>
          <pc:sldMk cId="2181150348" sldId="2146846318"/>
        </pc:sldMkLst>
        <pc:spChg chg="del">
          <ac:chgData name="Karine Nadeau" userId="2d61a302-c54f-47ee-8b5e-5843e47d1f54" providerId="ADAL" clId="{B9587108-F700-41E5-B9B4-5D5CDEB97E37}" dt="2021-04-22T13:27:18.298" v="854" actId="478"/>
          <ac:spMkLst>
            <pc:docMk/>
            <pc:sldMk cId="2181150348" sldId="2146846318"/>
            <ac:spMk id="2" creationId="{509F2E14-1134-4FDE-BCCE-347E36E3B2CD}"/>
          </ac:spMkLst>
        </pc:spChg>
        <pc:spChg chg="del">
          <ac:chgData name="Karine Nadeau" userId="2d61a302-c54f-47ee-8b5e-5843e47d1f54" providerId="ADAL" clId="{B9587108-F700-41E5-B9B4-5D5CDEB97E37}" dt="2021-04-22T13:27:30.701" v="858" actId="478"/>
          <ac:spMkLst>
            <pc:docMk/>
            <pc:sldMk cId="2181150348" sldId="2146846318"/>
            <ac:spMk id="3" creationId="{25ECA814-DC8A-4DB8-9C9D-14E066FBB7A6}"/>
          </ac:spMkLst>
        </pc:spChg>
        <pc:spChg chg="add del mod">
          <ac:chgData name="Karine Nadeau" userId="2d61a302-c54f-47ee-8b5e-5843e47d1f54" providerId="ADAL" clId="{B9587108-F700-41E5-B9B4-5D5CDEB97E37}" dt="2021-04-22T13:27:20.073" v="855" actId="478"/>
          <ac:spMkLst>
            <pc:docMk/>
            <pc:sldMk cId="2181150348" sldId="2146846318"/>
            <ac:spMk id="5" creationId="{1677B963-46DF-4CA9-A63D-D60D10B256CC}"/>
          </ac:spMkLst>
        </pc:spChg>
        <pc:spChg chg="add mod">
          <ac:chgData name="Karine Nadeau" userId="2d61a302-c54f-47ee-8b5e-5843e47d1f54" providerId="ADAL" clId="{B9587108-F700-41E5-B9B4-5D5CDEB97E37}" dt="2021-04-22T13:27:28.554" v="857"/>
          <ac:spMkLst>
            <pc:docMk/>
            <pc:sldMk cId="2181150348" sldId="2146846318"/>
            <ac:spMk id="7" creationId="{02A9B4F3-366B-4B6D-84D4-7FBE64012BD3}"/>
          </ac:spMkLst>
        </pc:spChg>
        <pc:spChg chg="add del mod">
          <ac:chgData name="Karine Nadeau" userId="2d61a302-c54f-47ee-8b5e-5843e47d1f54" providerId="ADAL" clId="{B9587108-F700-41E5-B9B4-5D5CDEB97E37}" dt="2021-04-22T13:27:32.225" v="859" actId="478"/>
          <ac:spMkLst>
            <pc:docMk/>
            <pc:sldMk cId="2181150348" sldId="2146846318"/>
            <ac:spMk id="9" creationId="{BD429069-EC94-44B9-9C41-29B4C6DCA01C}"/>
          </ac:spMkLst>
        </pc:spChg>
      </pc:sldChg>
      <pc:sldChg chg="addSp modSp add mod modAnim">
        <pc:chgData name="Karine Nadeau" userId="2d61a302-c54f-47ee-8b5e-5843e47d1f54" providerId="ADAL" clId="{B9587108-F700-41E5-B9B4-5D5CDEB97E37}" dt="2021-04-22T16:10:55.084" v="1093" actId="1076"/>
        <pc:sldMkLst>
          <pc:docMk/>
          <pc:sldMk cId="2691561594" sldId="2146846319"/>
        </pc:sldMkLst>
        <pc:spChg chg="mod">
          <ac:chgData name="Karine Nadeau" userId="2d61a302-c54f-47ee-8b5e-5843e47d1f54" providerId="ADAL" clId="{B9587108-F700-41E5-B9B4-5D5CDEB97E37}" dt="2021-04-22T16:05:00.965" v="1084" actId="20577"/>
          <ac:spMkLst>
            <pc:docMk/>
            <pc:sldMk cId="2691561594" sldId="2146846319"/>
            <ac:spMk id="2" creationId="{BECE42D7-AFBF-4E9C-A387-04C022221AEA}"/>
          </ac:spMkLst>
        </pc:spChg>
        <pc:spChg chg="mod">
          <ac:chgData name="Karine Nadeau" userId="2d61a302-c54f-47ee-8b5e-5843e47d1f54" providerId="ADAL" clId="{B9587108-F700-41E5-B9B4-5D5CDEB97E37}" dt="2021-04-22T13:28:07.162" v="871"/>
          <ac:spMkLst>
            <pc:docMk/>
            <pc:sldMk cId="2691561594" sldId="2146846319"/>
            <ac:spMk id="4" creationId="{C73228B0-32D6-854E-B7F9-B0D8293C6D7A}"/>
          </ac:spMkLst>
        </pc:spChg>
        <pc:picChg chg="add mod">
          <ac:chgData name="Karine Nadeau" userId="2d61a302-c54f-47ee-8b5e-5843e47d1f54" providerId="ADAL" clId="{B9587108-F700-41E5-B9B4-5D5CDEB97E37}" dt="2021-04-22T16:10:55.084" v="1093" actId="1076"/>
          <ac:picMkLst>
            <pc:docMk/>
            <pc:sldMk cId="2691561594" sldId="2146846319"/>
            <ac:picMk id="3" creationId="{D15BB5CB-46F9-4A21-A63A-26622F838E89}"/>
          </ac:picMkLst>
        </pc:picChg>
      </pc:sldChg>
      <pc:sldChg chg="addSp delSp modSp add mod">
        <pc:chgData name="Karine Nadeau" userId="2d61a302-c54f-47ee-8b5e-5843e47d1f54" providerId="ADAL" clId="{B9587108-F700-41E5-B9B4-5D5CDEB97E37}" dt="2021-04-22T14:06:44.994" v="925" actId="478"/>
        <pc:sldMkLst>
          <pc:docMk/>
          <pc:sldMk cId="3224211918" sldId="2146846320"/>
        </pc:sldMkLst>
        <pc:spChg chg="add mod">
          <ac:chgData name="Karine Nadeau" userId="2d61a302-c54f-47ee-8b5e-5843e47d1f54" providerId="ADAL" clId="{B9587108-F700-41E5-B9B4-5D5CDEB97E37}" dt="2021-04-22T14:06:41.393" v="923"/>
          <ac:spMkLst>
            <pc:docMk/>
            <pc:sldMk cId="3224211918" sldId="2146846320"/>
            <ac:spMk id="2" creationId="{9E96847E-DF4D-4686-84AF-B808DD928F10}"/>
          </ac:spMkLst>
        </pc:spChg>
        <pc:spChg chg="del">
          <ac:chgData name="Karine Nadeau" userId="2d61a302-c54f-47ee-8b5e-5843e47d1f54" providerId="ADAL" clId="{B9587108-F700-41E5-B9B4-5D5CDEB97E37}" dt="2021-04-22T14:06:43.289" v="924" actId="478"/>
          <ac:spMkLst>
            <pc:docMk/>
            <pc:sldMk cId="3224211918" sldId="2146846320"/>
            <ac:spMk id="3" creationId="{34A170B0-280C-4EF4-8A14-2B03F06B77EE}"/>
          </ac:spMkLst>
        </pc:spChg>
        <pc:spChg chg="mod">
          <ac:chgData name="Karine Nadeau" userId="2d61a302-c54f-47ee-8b5e-5843e47d1f54" providerId="ADAL" clId="{B9587108-F700-41E5-B9B4-5D5CDEB97E37}" dt="2021-04-22T14:06:35.018" v="922" actId="552"/>
          <ac:spMkLst>
            <pc:docMk/>
            <pc:sldMk cId="3224211918" sldId="2146846320"/>
            <ac:spMk id="4" creationId="{F221F1EF-7C8F-4666-B740-3EF6E3D6BDDE}"/>
          </ac:spMkLst>
        </pc:spChg>
        <pc:spChg chg="add del mod">
          <ac:chgData name="Karine Nadeau" userId="2d61a302-c54f-47ee-8b5e-5843e47d1f54" providerId="ADAL" clId="{B9587108-F700-41E5-B9B4-5D5CDEB97E37}" dt="2021-04-22T14:06:44.994" v="925" actId="478"/>
          <ac:spMkLst>
            <pc:docMk/>
            <pc:sldMk cId="3224211918" sldId="2146846320"/>
            <ac:spMk id="7" creationId="{F87D608A-04B3-4876-9957-4D8F85D2997B}"/>
          </ac:spMkLst>
        </pc:spChg>
      </pc:sldChg>
      <pc:sldChg chg="addSp delSp modSp add mod">
        <pc:chgData name="Karine Nadeau" userId="2d61a302-c54f-47ee-8b5e-5843e47d1f54" providerId="ADAL" clId="{B9587108-F700-41E5-B9B4-5D5CDEB97E37}" dt="2021-04-22T16:51:18.563" v="1590" actId="20577"/>
        <pc:sldMkLst>
          <pc:docMk/>
          <pc:sldMk cId="840820384" sldId="2146846321"/>
        </pc:sldMkLst>
        <pc:spChg chg="del">
          <ac:chgData name="Karine Nadeau" userId="2d61a302-c54f-47ee-8b5e-5843e47d1f54" providerId="ADAL" clId="{B9587108-F700-41E5-B9B4-5D5CDEB97E37}" dt="2021-04-22T14:06:56.005" v="928" actId="478"/>
          <ac:spMkLst>
            <pc:docMk/>
            <pc:sldMk cId="840820384" sldId="2146846321"/>
            <ac:spMk id="2" creationId="{07F32030-A0FD-44DB-B7D5-C6A1A176CE80}"/>
          </ac:spMkLst>
        </pc:spChg>
        <pc:spChg chg="del">
          <ac:chgData name="Karine Nadeau" userId="2d61a302-c54f-47ee-8b5e-5843e47d1f54" providerId="ADAL" clId="{B9587108-F700-41E5-B9B4-5D5CDEB97E37}" dt="2021-04-22T14:07:10.425" v="931" actId="478"/>
          <ac:spMkLst>
            <pc:docMk/>
            <pc:sldMk cId="840820384" sldId="2146846321"/>
            <ac:spMk id="3" creationId="{21E77A5B-C6AB-4906-80DF-D3FF44D20745}"/>
          </ac:spMkLst>
        </pc:spChg>
        <pc:spChg chg="add mod">
          <ac:chgData name="Karine Nadeau" userId="2d61a302-c54f-47ee-8b5e-5843e47d1f54" providerId="ADAL" clId="{B9587108-F700-41E5-B9B4-5D5CDEB97E37}" dt="2021-04-22T16:51:18.563" v="1590" actId="20577"/>
          <ac:spMkLst>
            <pc:docMk/>
            <pc:sldMk cId="840820384" sldId="2146846321"/>
            <ac:spMk id="5" creationId="{4363981E-BAF0-4DEA-8D1A-EECAF2F8C21A}"/>
          </ac:spMkLst>
        </pc:spChg>
        <pc:spChg chg="add del mod">
          <ac:chgData name="Karine Nadeau" userId="2d61a302-c54f-47ee-8b5e-5843e47d1f54" providerId="ADAL" clId="{B9587108-F700-41E5-B9B4-5D5CDEB97E37}" dt="2021-04-22T14:07:12.186" v="932" actId="478"/>
          <ac:spMkLst>
            <pc:docMk/>
            <pc:sldMk cId="840820384" sldId="2146846321"/>
            <ac:spMk id="7" creationId="{B67BC5EB-EF44-4FE4-92CA-EFCA2BD1D991}"/>
          </ac:spMkLst>
        </pc:spChg>
      </pc:sldChg>
      <pc:sldChg chg="addSp modSp add del mod">
        <pc:chgData name="Karine Nadeau" userId="2d61a302-c54f-47ee-8b5e-5843e47d1f54" providerId="ADAL" clId="{B9587108-F700-41E5-B9B4-5D5CDEB97E37}" dt="2021-04-23T16:35:46.483" v="8527" actId="47"/>
        <pc:sldMkLst>
          <pc:docMk/>
          <pc:sldMk cId="3166171062" sldId="2146846322"/>
        </pc:sldMkLst>
        <pc:spChg chg="add">
          <ac:chgData name="Karine Nadeau" userId="2d61a302-c54f-47ee-8b5e-5843e47d1f54" providerId="ADAL" clId="{B9587108-F700-41E5-B9B4-5D5CDEB97E37}" dt="2021-04-23T16:14:56.739" v="7956" actId="22"/>
          <ac:spMkLst>
            <pc:docMk/>
            <pc:sldMk cId="3166171062" sldId="2146846322"/>
            <ac:spMk id="2" creationId="{7423EBB0-7695-4D47-88BA-D955101F09C2}"/>
          </ac:spMkLst>
        </pc:spChg>
        <pc:spChg chg="mod">
          <ac:chgData name="Karine Nadeau" userId="2d61a302-c54f-47ee-8b5e-5843e47d1f54" providerId="ADAL" clId="{B9587108-F700-41E5-B9B4-5D5CDEB97E37}" dt="2021-04-23T16:21:03.273" v="8103" actId="20577"/>
          <ac:spMkLst>
            <pc:docMk/>
            <pc:sldMk cId="3166171062" sldId="2146846322"/>
            <ac:spMk id="3" creationId="{D7AF3F93-2A57-44EB-A68B-17B0DAFDF1DD}"/>
          </ac:spMkLst>
        </pc:spChg>
        <pc:spChg chg="mod">
          <ac:chgData name="Karine Nadeau" userId="2d61a302-c54f-47ee-8b5e-5843e47d1f54" providerId="ADAL" clId="{B9587108-F700-41E5-B9B4-5D5CDEB97E37}" dt="2021-04-23T16:15:11.155" v="7958"/>
          <ac:spMkLst>
            <pc:docMk/>
            <pc:sldMk cId="3166171062" sldId="2146846322"/>
            <ac:spMk id="4" creationId="{C73228B0-32D6-854E-B7F9-B0D8293C6D7A}"/>
          </ac:spMkLst>
        </pc:spChg>
        <pc:spChg chg="mod">
          <ac:chgData name="Karine Nadeau" userId="2d61a302-c54f-47ee-8b5e-5843e47d1f54" providerId="ADAL" clId="{B9587108-F700-41E5-B9B4-5D5CDEB97E37}" dt="2021-04-23T16:16:16.843" v="7963" actId="207"/>
          <ac:spMkLst>
            <pc:docMk/>
            <pc:sldMk cId="3166171062" sldId="2146846322"/>
            <ac:spMk id="6" creationId="{F5DDFCC7-D914-469C-B999-172EAB7E308A}"/>
          </ac:spMkLst>
        </pc:spChg>
      </pc:sldChg>
      <pc:sldChg chg="add del">
        <pc:chgData name="Karine Nadeau" userId="2d61a302-c54f-47ee-8b5e-5843e47d1f54" providerId="ADAL" clId="{B9587108-F700-41E5-B9B4-5D5CDEB97E37}" dt="2021-04-22T16:21:27.356" v="1222" actId="47"/>
        <pc:sldMkLst>
          <pc:docMk/>
          <pc:sldMk cId="257766434" sldId="2146846323"/>
        </pc:sldMkLst>
      </pc:sldChg>
      <pc:sldChg chg="addSp delSp modSp add mod ord delAnim modAnim">
        <pc:chgData name="Karine Nadeau" userId="2d61a302-c54f-47ee-8b5e-5843e47d1f54" providerId="ADAL" clId="{B9587108-F700-41E5-B9B4-5D5CDEB97E37}" dt="2021-04-22T16:46:19.526" v="1551" actId="20577"/>
        <pc:sldMkLst>
          <pc:docMk/>
          <pc:sldMk cId="1516795220" sldId="2146846324"/>
        </pc:sldMkLst>
        <pc:spChg chg="mod">
          <ac:chgData name="Karine Nadeau" userId="2d61a302-c54f-47ee-8b5e-5843e47d1f54" providerId="ADAL" clId="{B9587108-F700-41E5-B9B4-5D5CDEB97E37}" dt="2021-04-22T16:46:19.526" v="1551" actId="20577"/>
          <ac:spMkLst>
            <pc:docMk/>
            <pc:sldMk cId="1516795220" sldId="2146846324"/>
            <ac:spMk id="2" creationId="{BECE42D7-AFBF-4E9C-A387-04C022221AEA}"/>
          </ac:spMkLst>
        </pc:spChg>
        <pc:spChg chg="mod">
          <ac:chgData name="Karine Nadeau" userId="2d61a302-c54f-47ee-8b5e-5843e47d1f54" providerId="ADAL" clId="{B9587108-F700-41E5-B9B4-5D5CDEB97E37}" dt="2021-04-22T16:46:17.154" v="1549" actId="20577"/>
          <ac:spMkLst>
            <pc:docMk/>
            <pc:sldMk cId="1516795220" sldId="2146846324"/>
            <ac:spMk id="4" creationId="{C73228B0-32D6-854E-B7F9-B0D8293C6D7A}"/>
          </ac:spMkLst>
        </pc:spChg>
        <pc:picChg chg="del">
          <ac:chgData name="Karine Nadeau" userId="2d61a302-c54f-47ee-8b5e-5843e47d1f54" providerId="ADAL" clId="{B9587108-F700-41E5-B9B4-5D5CDEB97E37}" dt="2021-04-22T16:12:38.152" v="1100" actId="478"/>
          <ac:picMkLst>
            <pc:docMk/>
            <pc:sldMk cId="1516795220" sldId="2146846324"/>
            <ac:picMk id="3" creationId="{D15BB5CB-46F9-4A21-A63A-26622F838E89}"/>
          </ac:picMkLst>
        </pc:picChg>
        <pc:picChg chg="add mod">
          <ac:chgData name="Karine Nadeau" userId="2d61a302-c54f-47ee-8b5e-5843e47d1f54" providerId="ADAL" clId="{B9587108-F700-41E5-B9B4-5D5CDEB97E37}" dt="2021-04-22T16:18:46.708" v="1152" actId="1076"/>
          <ac:picMkLst>
            <pc:docMk/>
            <pc:sldMk cId="1516795220" sldId="2146846324"/>
            <ac:picMk id="5" creationId="{DF27033C-43BD-4EB0-8552-1EBE2D694DA1}"/>
          </ac:picMkLst>
        </pc:picChg>
        <pc:picChg chg="add mod">
          <ac:chgData name="Karine Nadeau" userId="2d61a302-c54f-47ee-8b5e-5843e47d1f54" providerId="ADAL" clId="{B9587108-F700-41E5-B9B4-5D5CDEB97E37}" dt="2021-04-22T16:19:54.086" v="1158" actId="1076"/>
          <ac:picMkLst>
            <pc:docMk/>
            <pc:sldMk cId="1516795220" sldId="2146846324"/>
            <ac:picMk id="7" creationId="{4ACE1EA2-3B20-4FF1-BD47-7EDA7D0A9404}"/>
          </ac:picMkLst>
        </pc:picChg>
        <pc:picChg chg="add mod">
          <ac:chgData name="Karine Nadeau" userId="2d61a302-c54f-47ee-8b5e-5843e47d1f54" providerId="ADAL" clId="{B9587108-F700-41E5-B9B4-5D5CDEB97E37}" dt="2021-04-22T16:20:46.087" v="1168" actId="1037"/>
          <ac:picMkLst>
            <pc:docMk/>
            <pc:sldMk cId="1516795220" sldId="2146846324"/>
            <ac:picMk id="9" creationId="{D6DF4CDE-A390-405E-B71B-F60F70EBC1FC}"/>
          </ac:picMkLst>
        </pc:picChg>
        <pc:picChg chg="add mod">
          <ac:chgData name="Karine Nadeau" userId="2d61a302-c54f-47ee-8b5e-5843e47d1f54" providerId="ADAL" clId="{B9587108-F700-41E5-B9B4-5D5CDEB97E37}" dt="2021-04-22T16:20:46.087" v="1168" actId="1037"/>
          <ac:picMkLst>
            <pc:docMk/>
            <pc:sldMk cId="1516795220" sldId="2146846324"/>
            <ac:picMk id="12" creationId="{DFCD2759-C977-4368-B3D3-6511EA9DFB9B}"/>
          </ac:picMkLst>
        </pc:picChg>
      </pc:sldChg>
      <pc:sldChg chg="addSp delSp modSp add del mod">
        <pc:chgData name="Karine Nadeau" userId="2d61a302-c54f-47ee-8b5e-5843e47d1f54" providerId="ADAL" clId="{B9587108-F700-41E5-B9B4-5D5CDEB97E37}" dt="2021-04-22T19:01:33.627" v="3658" actId="47"/>
        <pc:sldMkLst>
          <pc:docMk/>
          <pc:sldMk cId="3375875073" sldId="2146846325"/>
        </pc:sldMkLst>
        <pc:spChg chg="mod">
          <ac:chgData name="Karine Nadeau" userId="2d61a302-c54f-47ee-8b5e-5843e47d1f54" providerId="ADAL" clId="{B9587108-F700-41E5-B9B4-5D5CDEB97E37}" dt="2021-04-22T18:35:26.811" v="2514" actId="20577"/>
          <ac:spMkLst>
            <pc:docMk/>
            <pc:sldMk cId="3375875073" sldId="2146846325"/>
            <ac:spMk id="2" creationId="{BECE42D7-AFBF-4E9C-A387-04C022221AEA}"/>
          </ac:spMkLst>
        </pc:spChg>
        <pc:spChg chg="del">
          <ac:chgData name="Karine Nadeau" userId="2d61a302-c54f-47ee-8b5e-5843e47d1f54" providerId="ADAL" clId="{B9587108-F700-41E5-B9B4-5D5CDEB97E37}" dt="2021-04-22T16:26:34.838" v="1225" actId="478"/>
          <ac:spMkLst>
            <pc:docMk/>
            <pc:sldMk cId="3375875073" sldId="2146846325"/>
            <ac:spMk id="3" creationId="{B7598172-AFDA-4CCE-A6D3-F34FF720DE53}"/>
          </ac:spMkLst>
        </pc:spChg>
        <pc:spChg chg="mod">
          <ac:chgData name="Karine Nadeau" userId="2d61a302-c54f-47ee-8b5e-5843e47d1f54" providerId="ADAL" clId="{B9587108-F700-41E5-B9B4-5D5CDEB97E37}" dt="2021-04-22T18:33:09.459" v="2452" actId="20577"/>
          <ac:spMkLst>
            <pc:docMk/>
            <pc:sldMk cId="3375875073" sldId="2146846325"/>
            <ac:spMk id="4" creationId="{C73228B0-32D6-854E-B7F9-B0D8293C6D7A}"/>
          </ac:spMkLst>
        </pc:spChg>
        <pc:spChg chg="add ord">
          <ac:chgData name="Karine Nadeau" userId="2d61a302-c54f-47ee-8b5e-5843e47d1f54" providerId="ADAL" clId="{B9587108-F700-41E5-B9B4-5D5CDEB97E37}" dt="2021-04-22T18:22:50.690" v="2414" actId="167"/>
          <ac:spMkLst>
            <pc:docMk/>
            <pc:sldMk cId="3375875073" sldId="2146846325"/>
            <ac:spMk id="6" creationId="{A8EE730F-7DDD-45D5-8E66-B2788BD64B6A}"/>
          </ac:spMkLst>
        </pc:spChg>
        <pc:spChg chg="add mod ord">
          <ac:chgData name="Karine Nadeau" userId="2d61a302-c54f-47ee-8b5e-5843e47d1f54" providerId="ADAL" clId="{B9587108-F700-41E5-B9B4-5D5CDEB97E37}" dt="2021-04-22T18:23:10.999" v="2424"/>
          <ac:spMkLst>
            <pc:docMk/>
            <pc:sldMk cId="3375875073" sldId="2146846325"/>
            <ac:spMk id="7" creationId="{AC15347A-BBC4-484A-92B7-812698DAD3D5}"/>
          </ac:spMkLst>
        </pc:spChg>
        <pc:spChg chg="del">
          <ac:chgData name="Karine Nadeau" userId="2d61a302-c54f-47ee-8b5e-5843e47d1f54" providerId="ADAL" clId="{B9587108-F700-41E5-B9B4-5D5CDEB97E37}" dt="2021-04-22T16:26:32.336" v="1224" actId="478"/>
          <ac:spMkLst>
            <pc:docMk/>
            <pc:sldMk cId="3375875073" sldId="2146846325"/>
            <ac:spMk id="10" creationId="{CC37BF37-7CEC-44B2-8AE7-9ABD34D66F4A}"/>
          </ac:spMkLst>
        </pc:spChg>
        <pc:spChg chg="del">
          <ac:chgData name="Karine Nadeau" userId="2d61a302-c54f-47ee-8b5e-5843e47d1f54" providerId="ADAL" clId="{B9587108-F700-41E5-B9B4-5D5CDEB97E37}" dt="2021-04-22T16:26:32.336" v="1224" actId="478"/>
          <ac:spMkLst>
            <pc:docMk/>
            <pc:sldMk cId="3375875073" sldId="2146846325"/>
            <ac:spMk id="16" creationId="{DB1F920F-EAB5-4A9D-A985-7A2EB6BFD3FB}"/>
          </ac:spMkLst>
        </pc:spChg>
        <pc:spChg chg="del">
          <ac:chgData name="Karine Nadeau" userId="2d61a302-c54f-47ee-8b5e-5843e47d1f54" providerId="ADAL" clId="{B9587108-F700-41E5-B9B4-5D5CDEB97E37}" dt="2021-04-22T16:26:32.336" v="1224" actId="478"/>
          <ac:spMkLst>
            <pc:docMk/>
            <pc:sldMk cId="3375875073" sldId="2146846325"/>
            <ac:spMk id="20" creationId="{EB2E4963-F8E0-47FB-BDE3-2C9F3179E849}"/>
          </ac:spMkLst>
        </pc:spChg>
        <pc:spChg chg="del">
          <ac:chgData name="Karine Nadeau" userId="2d61a302-c54f-47ee-8b5e-5843e47d1f54" providerId="ADAL" clId="{B9587108-F700-41E5-B9B4-5D5CDEB97E37}" dt="2021-04-22T16:26:32.336" v="1224" actId="478"/>
          <ac:spMkLst>
            <pc:docMk/>
            <pc:sldMk cId="3375875073" sldId="2146846325"/>
            <ac:spMk id="24" creationId="{713AA788-70A5-4EF2-82F4-9BC43CAD0C05}"/>
          </ac:spMkLst>
        </pc:spChg>
        <pc:picChg chg="add del">
          <ac:chgData name="Karine Nadeau" userId="2d61a302-c54f-47ee-8b5e-5843e47d1f54" providerId="ADAL" clId="{B9587108-F700-41E5-B9B4-5D5CDEB97E37}" dt="2021-04-22T18:22:52.745" v="2415" actId="478"/>
          <ac:picMkLst>
            <pc:docMk/>
            <pc:sldMk cId="3375875073" sldId="2146846325"/>
            <ac:picMk id="5" creationId="{359F621B-8917-400E-8C0A-0C7B1B5C8B01}"/>
          </ac:picMkLst>
        </pc:picChg>
        <pc:picChg chg="add">
          <ac:chgData name="Karine Nadeau" userId="2d61a302-c54f-47ee-8b5e-5843e47d1f54" providerId="ADAL" clId="{B9587108-F700-41E5-B9B4-5D5CDEB97E37}" dt="2021-04-22T18:22:59.514" v="2417" actId="22"/>
          <ac:picMkLst>
            <pc:docMk/>
            <pc:sldMk cId="3375875073" sldId="2146846325"/>
            <ac:picMk id="8" creationId="{B434DAEF-79E9-41AA-AFCD-D206BAC1DD95}"/>
          </ac:picMkLst>
        </pc:picChg>
        <pc:picChg chg="del">
          <ac:chgData name="Karine Nadeau" userId="2d61a302-c54f-47ee-8b5e-5843e47d1f54" providerId="ADAL" clId="{B9587108-F700-41E5-B9B4-5D5CDEB97E37}" dt="2021-04-22T16:26:32.336" v="1224" actId="478"/>
          <ac:picMkLst>
            <pc:docMk/>
            <pc:sldMk cId="3375875073" sldId="2146846325"/>
            <ac:picMk id="9" creationId="{CBA26CD1-8373-4F24-B5EA-D3E750F71BA1}"/>
          </ac:picMkLst>
        </pc:picChg>
        <pc:picChg chg="del">
          <ac:chgData name="Karine Nadeau" userId="2d61a302-c54f-47ee-8b5e-5843e47d1f54" providerId="ADAL" clId="{B9587108-F700-41E5-B9B4-5D5CDEB97E37}" dt="2021-04-22T16:26:32.336" v="1224" actId="478"/>
          <ac:picMkLst>
            <pc:docMk/>
            <pc:sldMk cId="3375875073" sldId="2146846325"/>
            <ac:picMk id="14" creationId="{E0E35CFB-B14E-4C10-892A-D0F202309C64}"/>
          </ac:picMkLst>
        </pc:picChg>
        <pc:picChg chg="del">
          <ac:chgData name="Karine Nadeau" userId="2d61a302-c54f-47ee-8b5e-5843e47d1f54" providerId="ADAL" clId="{B9587108-F700-41E5-B9B4-5D5CDEB97E37}" dt="2021-04-22T16:26:32.336" v="1224" actId="478"/>
          <ac:picMkLst>
            <pc:docMk/>
            <pc:sldMk cId="3375875073" sldId="2146846325"/>
            <ac:picMk id="18" creationId="{9A06EC1A-6325-4CB5-934B-39C79AB5791C}"/>
          </ac:picMkLst>
        </pc:picChg>
        <pc:picChg chg="del">
          <ac:chgData name="Karine Nadeau" userId="2d61a302-c54f-47ee-8b5e-5843e47d1f54" providerId="ADAL" clId="{B9587108-F700-41E5-B9B4-5D5CDEB97E37}" dt="2021-04-22T16:26:35.378" v="1226" actId="478"/>
          <ac:picMkLst>
            <pc:docMk/>
            <pc:sldMk cId="3375875073" sldId="2146846325"/>
            <ac:picMk id="22" creationId="{ABC9E233-8F3C-498E-9D27-979ADEB4D456}"/>
          </ac:picMkLst>
        </pc:picChg>
      </pc:sldChg>
      <pc:sldChg chg="addSp delSp modSp add del mod">
        <pc:chgData name="Karine Nadeau" userId="2d61a302-c54f-47ee-8b5e-5843e47d1f54" providerId="ADAL" clId="{B9587108-F700-41E5-B9B4-5D5CDEB97E37}" dt="2021-04-22T19:28:12.502" v="4998" actId="47"/>
        <pc:sldMkLst>
          <pc:docMk/>
          <pc:sldMk cId="3592160392" sldId="2146846326"/>
        </pc:sldMkLst>
        <pc:spChg chg="mod">
          <ac:chgData name="Karine Nadeau" userId="2d61a302-c54f-47ee-8b5e-5843e47d1f54" providerId="ADAL" clId="{B9587108-F700-41E5-B9B4-5D5CDEB97E37}" dt="2021-04-22T18:35:31.175" v="2517" actId="20577"/>
          <ac:spMkLst>
            <pc:docMk/>
            <pc:sldMk cId="3592160392" sldId="2146846326"/>
            <ac:spMk id="2" creationId="{BECE42D7-AFBF-4E9C-A387-04C022221AEA}"/>
          </ac:spMkLst>
        </pc:spChg>
        <pc:spChg chg="mod">
          <ac:chgData name="Karine Nadeau" userId="2d61a302-c54f-47ee-8b5e-5843e47d1f54" providerId="ADAL" clId="{B9587108-F700-41E5-B9B4-5D5CDEB97E37}" dt="2021-04-22T19:21:46.783" v="4743" actId="20577"/>
          <ac:spMkLst>
            <pc:docMk/>
            <pc:sldMk cId="3592160392" sldId="2146846326"/>
            <ac:spMk id="4" creationId="{C73228B0-32D6-854E-B7F9-B0D8293C6D7A}"/>
          </ac:spMkLst>
        </pc:spChg>
        <pc:spChg chg="add del">
          <ac:chgData name="Karine Nadeau" userId="2d61a302-c54f-47ee-8b5e-5843e47d1f54" providerId="ADAL" clId="{B9587108-F700-41E5-B9B4-5D5CDEB97E37}" dt="2021-04-22T17:27:21.473" v="1808" actId="22"/>
          <ac:spMkLst>
            <pc:docMk/>
            <pc:sldMk cId="3592160392" sldId="2146846326"/>
            <ac:spMk id="6" creationId="{ACA21F76-F299-409E-AF83-83945D285B83}"/>
          </ac:spMkLst>
        </pc:spChg>
        <pc:spChg chg="add mod">
          <ac:chgData name="Karine Nadeau" userId="2d61a302-c54f-47ee-8b5e-5843e47d1f54" providerId="ADAL" clId="{B9587108-F700-41E5-B9B4-5D5CDEB97E37}" dt="2021-04-22T18:22:25.978" v="2408" actId="113"/>
          <ac:spMkLst>
            <pc:docMk/>
            <pc:sldMk cId="3592160392" sldId="2146846326"/>
            <ac:spMk id="8" creationId="{60C6B450-A354-4383-92B8-5C20BD9CEF92}"/>
          </ac:spMkLst>
        </pc:spChg>
        <pc:spChg chg="add mod ord">
          <ac:chgData name="Karine Nadeau" userId="2d61a302-c54f-47ee-8b5e-5843e47d1f54" providerId="ADAL" clId="{B9587108-F700-41E5-B9B4-5D5CDEB97E37}" dt="2021-04-22T18:22:03.036" v="2405" actId="167"/>
          <ac:spMkLst>
            <pc:docMk/>
            <pc:sldMk cId="3592160392" sldId="2146846326"/>
            <ac:spMk id="9" creationId="{3AB13623-D039-499E-B448-6A4D6806FF7E}"/>
          </ac:spMkLst>
        </pc:spChg>
        <pc:picChg chg="mod">
          <ac:chgData name="Karine Nadeau" userId="2d61a302-c54f-47ee-8b5e-5843e47d1f54" providerId="ADAL" clId="{B9587108-F700-41E5-B9B4-5D5CDEB97E37}" dt="2021-04-22T18:22:57.700" v="2416" actId="1076"/>
          <ac:picMkLst>
            <pc:docMk/>
            <pc:sldMk cId="3592160392" sldId="2146846326"/>
            <ac:picMk id="5" creationId="{359F621B-8917-400E-8C0A-0C7B1B5C8B01}"/>
          </ac:picMkLst>
        </pc:picChg>
      </pc:sldChg>
      <pc:sldChg chg="addSp modSp add del mod modAnim">
        <pc:chgData name="Karine Nadeau" userId="2d61a302-c54f-47ee-8b5e-5843e47d1f54" providerId="ADAL" clId="{B9587108-F700-41E5-B9B4-5D5CDEB97E37}" dt="2021-04-23T17:53:54.190" v="9011" actId="47"/>
        <pc:sldMkLst>
          <pc:docMk/>
          <pc:sldMk cId="1748146965" sldId="2146846327"/>
        </pc:sldMkLst>
        <pc:spChg chg="mod">
          <ac:chgData name="Karine Nadeau" userId="2d61a302-c54f-47ee-8b5e-5843e47d1f54" providerId="ADAL" clId="{B9587108-F700-41E5-B9B4-5D5CDEB97E37}" dt="2021-04-22T18:46:50.049" v="3075" actId="20577"/>
          <ac:spMkLst>
            <pc:docMk/>
            <pc:sldMk cId="1748146965" sldId="2146846327"/>
            <ac:spMk id="2" creationId="{BECE42D7-AFBF-4E9C-A387-04C022221AEA}"/>
          </ac:spMkLst>
        </pc:spChg>
        <pc:spChg chg="mod">
          <ac:chgData name="Karine Nadeau" userId="2d61a302-c54f-47ee-8b5e-5843e47d1f54" providerId="ADAL" clId="{B9587108-F700-41E5-B9B4-5D5CDEB97E37}" dt="2021-04-22T18:44:44.498" v="3021" actId="20577"/>
          <ac:spMkLst>
            <pc:docMk/>
            <pc:sldMk cId="1748146965" sldId="2146846327"/>
            <ac:spMk id="4" creationId="{C73228B0-32D6-854E-B7F9-B0D8293C6D7A}"/>
          </ac:spMkLst>
        </pc:spChg>
        <pc:spChg chg="mod">
          <ac:chgData name="Karine Nadeau" userId="2d61a302-c54f-47ee-8b5e-5843e47d1f54" providerId="ADAL" clId="{B9587108-F700-41E5-B9B4-5D5CDEB97E37}" dt="2021-04-22T19:14:40.051" v="4402" actId="14100"/>
          <ac:spMkLst>
            <pc:docMk/>
            <pc:sldMk cId="1748146965" sldId="2146846327"/>
            <ac:spMk id="6" creationId="{A8EE730F-7DDD-45D5-8E66-B2788BD64B6A}"/>
          </ac:spMkLst>
        </pc:spChg>
        <pc:spChg chg="mod">
          <ac:chgData name="Karine Nadeau" userId="2d61a302-c54f-47ee-8b5e-5843e47d1f54" providerId="ADAL" clId="{B9587108-F700-41E5-B9B4-5D5CDEB97E37}" dt="2021-04-22T18:59:33.710" v="3630" actId="3064"/>
          <ac:spMkLst>
            <pc:docMk/>
            <pc:sldMk cId="1748146965" sldId="2146846327"/>
            <ac:spMk id="7" creationId="{AC15347A-BBC4-484A-92B7-812698DAD3D5}"/>
          </ac:spMkLst>
        </pc:spChg>
        <pc:picChg chg="add mod">
          <ac:chgData name="Karine Nadeau" userId="2d61a302-c54f-47ee-8b5e-5843e47d1f54" providerId="ADAL" clId="{B9587108-F700-41E5-B9B4-5D5CDEB97E37}" dt="2021-04-22T18:42:36.463" v="2992" actId="1076"/>
          <ac:picMkLst>
            <pc:docMk/>
            <pc:sldMk cId="1748146965" sldId="2146846327"/>
            <ac:picMk id="3" creationId="{E0905CBD-6BA5-4266-A351-D5288B52017B}"/>
          </ac:picMkLst>
        </pc:picChg>
      </pc:sldChg>
      <pc:sldChg chg="modSp add del mod">
        <pc:chgData name="Karine Nadeau" userId="2d61a302-c54f-47ee-8b5e-5843e47d1f54" providerId="ADAL" clId="{B9587108-F700-41E5-B9B4-5D5CDEB97E37}" dt="2021-04-22T18:27:43.622" v="2433" actId="47"/>
        <pc:sldMkLst>
          <pc:docMk/>
          <pc:sldMk cId="1750069899" sldId="2146846327"/>
        </pc:sldMkLst>
        <pc:spChg chg="mod">
          <ac:chgData name="Karine Nadeau" userId="2d61a302-c54f-47ee-8b5e-5843e47d1f54" providerId="ADAL" clId="{B9587108-F700-41E5-B9B4-5D5CDEB97E37}" dt="2021-04-22T18:27:20.916" v="2430" actId="20577"/>
          <ac:spMkLst>
            <pc:docMk/>
            <pc:sldMk cId="1750069899" sldId="2146846327"/>
            <ac:spMk id="4" creationId="{C73228B0-32D6-854E-B7F9-B0D8293C6D7A}"/>
          </ac:spMkLst>
        </pc:spChg>
      </pc:sldChg>
      <pc:sldChg chg="add del">
        <pc:chgData name="Karine Nadeau" userId="2d61a302-c54f-47ee-8b5e-5843e47d1f54" providerId="ADAL" clId="{B9587108-F700-41E5-B9B4-5D5CDEB97E37}" dt="2021-04-22T18:23:38.433" v="2427" actId="22"/>
        <pc:sldMkLst>
          <pc:docMk/>
          <pc:sldMk cId="1854288633" sldId="2146846327"/>
        </pc:sldMkLst>
      </pc:sldChg>
      <pc:sldChg chg="add del">
        <pc:chgData name="Karine Nadeau" userId="2d61a302-c54f-47ee-8b5e-5843e47d1f54" providerId="ADAL" clId="{B9587108-F700-41E5-B9B4-5D5CDEB97E37}" dt="2021-04-22T18:33:58.416" v="2463" actId="22"/>
        <pc:sldMkLst>
          <pc:docMk/>
          <pc:sldMk cId="3066222291" sldId="2146846327"/>
        </pc:sldMkLst>
      </pc:sldChg>
      <pc:sldChg chg="addSp delSp modSp add mod modAnim">
        <pc:chgData name="Karine Nadeau" userId="2d61a302-c54f-47ee-8b5e-5843e47d1f54" providerId="ADAL" clId="{B9587108-F700-41E5-B9B4-5D5CDEB97E37}" dt="2021-04-26T15:55:37.768" v="9904"/>
        <pc:sldMkLst>
          <pc:docMk/>
          <pc:sldMk cId="669046821" sldId="2146846328"/>
        </pc:sldMkLst>
        <pc:spChg chg="mod">
          <ac:chgData name="Karine Nadeau" userId="2d61a302-c54f-47ee-8b5e-5843e47d1f54" providerId="ADAL" clId="{B9587108-F700-41E5-B9B4-5D5CDEB97E37}" dt="2021-04-23T16:56:57.793" v="9003" actId="20577"/>
          <ac:spMkLst>
            <pc:docMk/>
            <pc:sldMk cId="669046821" sldId="2146846328"/>
            <ac:spMk id="2" creationId="{BECE42D7-AFBF-4E9C-A387-04C022221AEA}"/>
          </ac:spMkLst>
        </pc:spChg>
        <pc:spChg chg="del">
          <ac:chgData name="Karine Nadeau" userId="2d61a302-c54f-47ee-8b5e-5843e47d1f54" providerId="ADAL" clId="{B9587108-F700-41E5-B9B4-5D5CDEB97E37}" dt="2021-04-22T18:49:27.803" v="3266" actId="478"/>
          <ac:spMkLst>
            <pc:docMk/>
            <pc:sldMk cId="669046821" sldId="2146846328"/>
            <ac:spMk id="3" creationId="{B7598172-AFDA-4CCE-A6D3-F34FF720DE53}"/>
          </ac:spMkLst>
        </pc:spChg>
        <pc:spChg chg="add mod">
          <ac:chgData name="Karine Nadeau" userId="2d61a302-c54f-47ee-8b5e-5843e47d1f54" providerId="ADAL" clId="{B9587108-F700-41E5-B9B4-5D5CDEB97E37}" dt="2021-04-22T19:14:35.715" v="4401" actId="14100"/>
          <ac:spMkLst>
            <pc:docMk/>
            <pc:sldMk cId="669046821" sldId="2146846328"/>
            <ac:spMk id="5" creationId="{E71C3DAD-4F3F-43CD-B232-2F187507EB64}"/>
          </ac:spMkLst>
        </pc:spChg>
        <pc:spChg chg="add mod">
          <ac:chgData name="Karine Nadeau" userId="2d61a302-c54f-47ee-8b5e-5843e47d1f54" providerId="ADAL" clId="{B9587108-F700-41E5-B9B4-5D5CDEB97E37}" dt="2021-04-23T18:01:08.272" v="9251" actId="179"/>
          <ac:spMkLst>
            <pc:docMk/>
            <pc:sldMk cId="669046821" sldId="2146846328"/>
            <ac:spMk id="7" creationId="{9D695CBD-25EE-4E5E-A1B3-F8679ADDA53F}"/>
          </ac:spMkLst>
        </pc:spChg>
        <pc:spChg chg="del">
          <ac:chgData name="Karine Nadeau" userId="2d61a302-c54f-47ee-8b5e-5843e47d1f54" providerId="ADAL" clId="{B9587108-F700-41E5-B9B4-5D5CDEB97E37}" dt="2021-04-22T18:49:30.354" v="3267" actId="478"/>
          <ac:spMkLst>
            <pc:docMk/>
            <pc:sldMk cId="669046821" sldId="2146846328"/>
            <ac:spMk id="12" creationId="{1060A88A-39DD-4879-A1D0-AFB2BA12D092}"/>
          </ac:spMkLst>
        </pc:spChg>
        <pc:spChg chg="del">
          <ac:chgData name="Karine Nadeau" userId="2d61a302-c54f-47ee-8b5e-5843e47d1f54" providerId="ADAL" clId="{B9587108-F700-41E5-B9B4-5D5CDEB97E37}" dt="2021-04-22T18:49:30.354" v="3267" actId="478"/>
          <ac:spMkLst>
            <pc:docMk/>
            <pc:sldMk cId="669046821" sldId="2146846328"/>
            <ac:spMk id="14" creationId="{DA376188-9E88-4ACC-ABCE-50D1C055964E}"/>
          </ac:spMkLst>
        </pc:spChg>
        <pc:spChg chg="del">
          <ac:chgData name="Karine Nadeau" userId="2d61a302-c54f-47ee-8b5e-5843e47d1f54" providerId="ADAL" clId="{B9587108-F700-41E5-B9B4-5D5CDEB97E37}" dt="2021-04-22T18:49:30.354" v="3267" actId="478"/>
          <ac:spMkLst>
            <pc:docMk/>
            <pc:sldMk cId="669046821" sldId="2146846328"/>
            <ac:spMk id="18" creationId="{9DC3FECF-F56F-4458-BF1D-A5A797A1BAE5}"/>
          </ac:spMkLst>
        </pc:spChg>
        <pc:spChg chg="del">
          <ac:chgData name="Karine Nadeau" userId="2d61a302-c54f-47ee-8b5e-5843e47d1f54" providerId="ADAL" clId="{B9587108-F700-41E5-B9B4-5D5CDEB97E37}" dt="2021-04-22T18:49:30.354" v="3267" actId="478"/>
          <ac:spMkLst>
            <pc:docMk/>
            <pc:sldMk cId="669046821" sldId="2146846328"/>
            <ac:spMk id="20" creationId="{AC28CDCA-127F-4AE0-A39E-FDA3F3CE9B18}"/>
          </ac:spMkLst>
        </pc:spChg>
        <pc:spChg chg="del">
          <ac:chgData name="Karine Nadeau" userId="2d61a302-c54f-47ee-8b5e-5843e47d1f54" providerId="ADAL" clId="{B9587108-F700-41E5-B9B4-5D5CDEB97E37}" dt="2021-04-22T18:49:30.354" v="3267" actId="478"/>
          <ac:spMkLst>
            <pc:docMk/>
            <pc:sldMk cId="669046821" sldId="2146846328"/>
            <ac:spMk id="24" creationId="{9DFA5611-89F3-4126-809F-AFFB3690B5DF}"/>
          </ac:spMkLst>
        </pc:spChg>
        <pc:spChg chg="del">
          <ac:chgData name="Karine Nadeau" userId="2d61a302-c54f-47ee-8b5e-5843e47d1f54" providerId="ADAL" clId="{B9587108-F700-41E5-B9B4-5D5CDEB97E37}" dt="2021-04-22T18:49:30.354" v="3267" actId="478"/>
          <ac:spMkLst>
            <pc:docMk/>
            <pc:sldMk cId="669046821" sldId="2146846328"/>
            <ac:spMk id="28" creationId="{F11CC25D-F9B7-4B76-B1E5-6732493963B8}"/>
          </ac:spMkLst>
        </pc:spChg>
        <pc:graphicFrameChg chg="add mod">
          <ac:chgData name="Karine Nadeau" userId="2d61a302-c54f-47ee-8b5e-5843e47d1f54" providerId="ADAL" clId="{B9587108-F700-41E5-B9B4-5D5CDEB97E37}" dt="2021-04-26T15:55:37.754" v="9901"/>
          <ac:graphicFrameMkLst>
            <pc:docMk/>
            <pc:sldMk cId="669046821" sldId="2146846328"/>
            <ac:graphicFrameMk id="3" creationId="{74DD909A-CE53-4283-91D2-C458683D2961}"/>
          </ac:graphicFrameMkLst>
        </pc:graphicFrameChg>
        <pc:graphicFrameChg chg="add mod">
          <ac:chgData name="Karine Nadeau" userId="2d61a302-c54f-47ee-8b5e-5843e47d1f54" providerId="ADAL" clId="{B9587108-F700-41E5-B9B4-5D5CDEB97E37}" dt="2021-04-26T15:55:37.759" v="9902"/>
          <ac:graphicFrameMkLst>
            <pc:docMk/>
            <pc:sldMk cId="669046821" sldId="2146846328"/>
            <ac:graphicFrameMk id="6" creationId="{0330CC50-4C04-4968-80B9-A7705B0FEA1A}"/>
          </ac:graphicFrameMkLst>
        </pc:graphicFrameChg>
        <pc:graphicFrameChg chg="add mod">
          <ac:chgData name="Karine Nadeau" userId="2d61a302-c54f-47ee-8b5e-5843e47d1f54" providerId="ADAL" clId="{B9587108-F700-41E5-B9B4-5D5CDEB97E37}" dt="2021-04-26T15:55:37.764" v="9903"/>
          <ac:graphicFrameMkLst>
            <pc:docMk/>
            <pc:sldMk cId="669046821" sldId="2146846328"/>
            <ac:graphicFrameMk id="13" creationId="{3C85F274-1078-426C-AA4B-762C07EA57D0}"/>
          </ac:graphicFrameMkLst>
        </pc:graphicFrameChg>
        <pc:graphicFrameChg chg="add mod">
          <ac:chgData name="Karine Nadeau" userId="2d61a302-c54f-47ee-8b5e-5843e47d1f54" providerId="ADAL" clId="{B9587108-F700-41E5-B9B4-5D5CDEB97E37}" dt="2021-04-26T15:55:37.768" v="9904"/>
          <ac:graphicFrameMkLst>
            <pc:docMk/>
            <pc:sldMk cId="669046821" sldId="2146846328"/>
            <ac:graphicFrameMk id="15" creationId="{BD91B3C0-DFB8-4DCC-A1F4-130D4427396F}"/>
          </ac:graphicFrameMkLst>
        </pc:graphicFrameChg>
        <pc:picChg chg="del">
          <ac:chgData name="Karine Nadeau" userId="2d61a302-c54f-47ee-8b5e-5843e47d1f54" providerId="ADAL" clId="{B9587108-F700-41E5-B9B4-5D5CDEB97E37}" dt="2021-04-22T18:49:30.354" v="3267" actId="478"/>
          <ac:picMkLst>
            <pc:docMk/>
            <pc:sldMk cId="669046821" sldId="2146846328"/>
            <ac:picMk id="6" creationId="{8809A6D4-57B8-4B99-89D1-12AC2CAEFF52}"/>
          </ac:picMkLst>
        </pc:picChg>
        <pc:picChg chg="del">
          <ac:chgData name="Karine Nadeau" userId="2d61a302-c54f-47ee-8b5e-5843e47d1f54" providerId="ADAL" clId="{B9587108-F700-41E5-B9B4-5D5CDEB97E37}" dt="2021-04-22T18:49:30.354" v="3267" actId="478"/>
          <ac:picMkLst>
            <pc:docMk/>
            <pc:sldMk cId="669046821" sldId="2146846328"/>
            <ac:picMk id="8" creationId="{2A0BD8AA-2455-48DD-807D-8AAFDC92D140}"/>
          </ac:picMkLst>
        </pc:picChg>
        <pc:picChg chg="add">
          <ac:chgData name="Karine Nadeau" userId="2d61a302-c54f-47ee-8b5e-5843e47d1f54" providerId="ADAL" clId="{B9587108-F700-41E5-B9B4-5D5CDEB97E37}" dt="2021-04-22T18:54:14.235" v="3619" actId="22"/>
          <ac:picMkLst>
            <pc:docMk/>
            <pc:sldMk cId="669046821" sldId="2146846328"/>
            <ac:picMk id="9" creationId="{6ED542C2-E451-4C54-9ACF-571783745A1D}"/>
          </ac:picMkLst>
        </pc:picChg>
        <pc:picChg chg="del">
          <ac:chgData name="Karine Nadeau" userId="2d61a302-c54f-47ee-8b5e-5843e47d1f54" providerId="ADAL" clId="{B9587108-F700-41E5-B9B4-5D5CDEB97E37}" dt="2021-04-22T18:49:25.073" v="3265" actId="478"/>
          <ac:picMkLst>
            <pc:docMk/>
            <pc:sldMk cId="669046821" sldId="2146846328"/>
            <ac:picMk id="10" creationId="{A03CB35E-B7BB-48AB-A0BC-A6FC51E018A6}"/>
          </ac:picMkLst>
        </pc:picChg>
        <pc:picChg chg="add mod">
          <ac:chgData name="Karine Nadeau" userId="2d61a302-c54f-47ee-8b5e-5843e47d1f54" providerId="ADAL" clId="{B9587108-F700-41E5-B9B4-5D5CDEB97E37}" dt="2021-04-22T18:59:07.281" v="3624" actId="14100"/>
          <ac:picMkLst>
            <pc:docMk/>
            <pc:sldMk cId="669046821" sldId="2146846328"/>
            <ac:picMk id="11" creationId="{DF3474EC-E5AB-406D-A960-5D95A280EABD}"/>
          </ac:picMkLst>
        </pc:picChg>
        <pc:picChg chg="del">
          <ac:chgData name="Karine Nadeau" userId="2d61a302-c54f-47ee-8b5e-5843e47d1f54" providerId="ADAL" clId="{B9587108-F700-41E5-B9B4-5D5CDEB97E37}" dt="2021-04-22T18:49:30.354" v="3267" actId="478"/>
          <ac:picMkLst>
            <pc:docMk/>
            <pc:sldMk cId="669046821" sldId="2146846328"/>
            <ac:picMk id="16" creationId="{A84DDCFA-59B1-4117-8C67-22B76269B5EB}"/>
          </ac:picMkLst>
        </pc:picChg>
        <pc:picChg chg="del">
          <ac:chgData name="Karine Nadeau" userId="2d61a302-c54f-47ee-8b5e-5843e47d1f54" providerId="ADAL" clId="{B9587108-F700-41E5-B9B4-5D5CDEB97E37}" dt="2021-04-22T18:49:30.354" v="3267" actId="478"/>
          <ac:picMkLst>
            <pc:docMk/>
            <pc:sldMk cId="669046821" sldId="2146846328"/>
            <ac:picMk id="22" creationId="{B7E3BD51-A033-4CA0-A675-4E50328F777D}"/>
          </ac:picMkLst>
        </pc:picChg>
        <pc:picChg chg="del">
          <ac:chgData name="Karine Nadeau" userId="2d61a302-c54f-47ee-8b5e-5843e47d1f54" providerId="ADAL" clId="{B9587108-F700-41E5-B9B4-5D5CDEB97E37}" dt="2021-04-22T18:49:30.354" v="3267" actId="478"/>
          <ac:picMkLst>
            <pc:docMk/>
            <pc:sldMk cId="669046821" sldId="2146846328"/>
            <ac:picMk id="26" creationId="{FA25A82D-9D70-4AE3-A932-2220D6E20073}"/>
          </ac:picMkLst>
        </pc:picChg>
      </pc:sldChg>
      <pc:sldChg chg="modSp add mod">
        <pc:chgData name="Karine Nadeau" userId="2d61a302-c54f-47ee-8b5e-5843e47d1f54" providerId="ADAL" clId="{B9587108-F700-41E5-B9B4-5D5CDEB97E37}" dt="2021-04-23T16:47:20.341" v="8905" actId="207"/>
        <pc:sldMkLst>
          <pc:docMk/>
          <pc:sldMk cId="1502657795" sldId="2146846329"/>
        </pc:sldMkLst>
        <pc:spChg chg="mod">
          <ac:chgData name="Karine Nadeau" userId="2d61a302-c54f-47ee-8b5e-5843e47d1f54" providerId="ADAL" clId="{B9587108-F700-41E5-B9B4-5D5CDEB97E37}" dt="2021-04-23T15:47:35.503" v="7256" actId="20577"/>
          <ac:spMkLst>
            <pc:docMk/>
            <pc:sldMk cId="1502657795" sldId="2146846329"/>
            <ac:spMk id="2" creationId="{0785BBBC-0401-C947-A93C-BF8B740F8A9F}"/>
          </ac:spMkLst>
        </pc:spChg>
        <pc:spChg chg="mod">
          <ac:chgData name="Karine Nadeau" userId="2d61a302-c54f-47ee-8b5e-5843e47d1f54" providerId="ADAL" clId="{B9587108-F700-41E5-B9B4-5D5CDEB97E37}" dt="2021-04-23T16:47:20.341" v="8905" actId="207"/>
          <ac:spMkLst>
            <pc:docMk/>
            <pc:sldMk cId="1502657795" sldId="2146846329"/>
            <ac:spMk id="3" creationId="{3EEB035E-0E9F-2A45-BC6B-E37355BA4962}"/>
          </ac:spMkLst>
        </pc:spChg>
      </pc:sldChg>
      <pc:sldChg chg="add del">
        <pc:chgData name="Karine Nadeau" userId="2d61a302-c54f-47ee-8b5e-5843e47d1f54" providerId="ADAL" clId="{B9587108-F700-41E5-B9B4-5D5CDEB97E37}" dt="2021-04-23T13:42:36.467" v="6862" actId="22"/>
        <pc:sldMkLst>
          <pc:docMk/>
          <pc:sldMk cId="3924300746" sldId="2146846329"/>
        </pc:sldMkLst>
      </pc:sldChg>
      <pc:sldChg chg="delSp modSp add del mod">
        <pc:chgData name="Karine Nadeau" userId="2d61a302-c54f-47ee-8b5e-5843e47d1f54" providerId="ADAL" clId="{B9587108-F700-41E5-B9B4-5D5CDEB97E37}" dt="2021-04-23T16:41:08.412" v="8694" actId="47"/>
        <pc:sldMkLst>
          <pc:docMk/>
          <pc:sldMk cId="211801864" sldId="2146846330"/>
        </pc:sldMkLst>
        <pc:spChg chg="mod">
          <ac:chgData name="Karine Nadeau" userId="2d61a302-c54f-47ee-8b5e-5843e47d1f54" providerId="ADAL" clId="{B9587108-F700-41E5-B9B4-5D5CDEB97E37}" dt="2021-04-23T16:31:36.610" v="8322"/>
          <ac:spMkLst>
            <pc:docMk/>
            <pc:sldMk cId="211801864" sldId="2146846330"/>
            <ac:spMk id="3" creationId="{D7AF3F93-2A57-44EB-A68B-17B0DAFDF1DD}"/>
          </ac:spMkLst>
        </pc:spChg>
        <pc:spChg chg="del">
          <ac:chgData name="Karine Nadeau" userId="2d61a302-c54f-47ee-8b5e-5843e47d1f54" providerId="ADAL" clId="{B9587108-F700-41E5-B9B4-5D5CDEB97E37}" dt="2021-04-23T16:21:41.833" v="8138" actId="478"/>
          <ac:spMkLst>
            <pc:docMk/>
            <pc:sldMk cId="211801864" sldId="2146846330"/>
            <ac:spMk id="5" creationId="{259C07C3-F84F-46AC-B483-DAF3D67BB0CF}"/>
          </ac:spMkLst>
        </pc:spChg>
        <pc:spChg chg="del">
          <ac:chgData name="Karine Nadeau" userId="2d61a302-c54f-47ee-8b5e-5843e47d1f54" providerId="ADAL" clId="{B9587108-F700-41E5-B9B4-5D5CDEB97E37}" dt="2021-04-23T16:21:40.546" v="8137" actId="478"/>
          <ac:spMkLst>
            <pc:docMk/>
            <pc:sldMk cId="211801864" sldId="2146846330"/>
            <ac:spMk id="6" creationId="{F5DDFCC7-D914-469C-B999-172EAB7E308A}"/>
          </ac:spMkLst>
        </pc:spChg>
      </pc:sldChg>
      <pc:sldChg chg="delSp modSp add mod">
        <pc:chgData name="Karine Nadeau" userId="2d61a302-c54f-47ee-8b5e-5843e47d1f54" providerId="ADAL" clId="{B9587108-F700-41E5-B9B4-5D5CDEB97E37}" dt="2021-04-23T16:35:32.583" v="8519" actId="20577"/>
        <pc:sldMkLst>
          <pc:docMk/>
          <pc:sldMk cId="3672296706" sldId="2146846331"/>
        </pc:sldMkLst>
        <pc:spChg chg="del mod">
          <ac:chgData name="Karine Nadeau" userId="2d61a302-c54f-47ee-8b5e-5843e47d1f54" providerId="ADAL" clId="{B9587108-F700-41E5-B9B4-5D5CDEB97E37}" dt="2021-04-23T16:34:41.656" v="8469" actId="478"/>
          <ac:spMkLst>
            <pc:docMk/>
            <pc:sldMk cId="3672296706" sldId="2146846331"/>
            <ac:spMk id="2" creationId="{7423EBB0-7695-4D47-88BA-D955101F09C2}"/>
          </ac:spMkLst>
        </pc:spChg>
        <pc:spChg chg="mod">
          <ac:chgData name="Karine Nadeau" userId="2d61a302-c54f-47ee-8b5e-5843e47d1f54" providerId="ADAL" clId="{B9587108-F700-41E5-B9B4-5D5CDEB97E37}" dt="2021-04-23T16:35:06.182" v="8489" actId="20577"/>
          <ac:spMkLst>
            <pc:docMk/>
            <pc:sldMk cId="3672296706" sldId="2146846331"/>
            <ac:spMk id="3" creationId="{D7AF3F93-2A57-44EB-A68B-17B0DAFDF1DD}"/>
          </ac:spMkLst>
        </pc:spChg>
        <pc:spChg chg="mod">
          <ac:chgData name="Karine Nadeau" userId="2d61a302-c54f-47ee-8b5e-5843e47d1f54" providerId="ADAL" clId="{B9587108-F700-41E5-B9B4-5D5CDEB97E37}" dt="2021-04-23T16:35:32.583" v="8519" actId="20577"/>
          <ac:spMkLst>
            <pc:docMk/>
            <pc:sldMk cId="3672296706" sldId="2146846331"/>
            <ac:spMk id="4" creationId="{C73228B0-32D6-854E-B7F9-B0D8293C6D7A}"/>
          </ac:spMkLst>
        </pc:spChg>
        <pc:spChg chg="del">
          <ac:chgData name="Karine Nadeau" userId="2d61a302-c54f-47ee-8b5e-5843e47d1f54" providerId="ADAL" clId="{B9587108-F700-41E5-B9B4-5D5CDEB97E37}" dt="2021-04-23T16:32:21.033" v="8324" actId="478"/>
          <ac:spMkLst>
            <pc:docMk/>
            <pc:sldMk cId="3672296706" sldId="2146846331"/>
            <ac:spMk id="5" creationId="{259C07C3-F84F-46AC-B483-DAF3D67BB0CF}"/>
          </ac:spMkLst>
        </pc:spChg>
        <pc:spChg chg="del mod">
          <ac:chgData name="Karine Nadeau" userId="2d61a302-c54f-47ee-8b5e-5843e47d1f54" providerId="ADAL" clId="{B9587108-F700-41E5-B9B4-5D5CDEB97E37}" dt="2021-04-23T16:32:48.390" v="8334" actId="478"/>
          <ac:spMkLst>
            <pc:docMk/>
            <pc:sldMk cId="3672296706" sldId="2146846331"/>
            <ac:spMk id="6" creationId="{F5DDFCC7-D914-469C-B999-172EAB7E308A}"/>
          </ac:spMkLst>
        </pc:spChg>
      </pc:sldChg>
      <pc:sldChg chg="modSp add mod">
        <pc:chgData name="Karine Nadeau" userId="2d61a302-c54f-47ee-8b5e-5843e47d1f54" providerId="ADAL" clId="{B9587108-F700-41E5-B9B4-5D5CDEB97E37}" dt="2021-04-23T16:40:42.236" v="8693" actId="313"/>
        <pc:sldMkLst>
          <pc:docMk/>
          <pc:sldMk cId="94139596" sldId="2146846332"/>
        </pc:sldMkLst>
        <pc:spChg chg="mod">
          <ac:chgData name="Karine Nadeau" userId="2d61a302-c54f-47ee-8b5e-5843e47d1f54" providerId="ADAL" clId="{B9587108-F700-41E5-B9B4-5D5CDEB97E37}" dt="2021-04-23T16:40:42.236" v="8693" actId="313"/>
          <ac:spMkLst>
            <pc:docMk/>
            <pc:sldMk cId="94139596" sldId="2146846332"/>
            <ac:spMk id="3" creationId="{D7AF3F93-2A57-44EB-A68B-17B0DAFDF1DD}"/>
          </ac:spMkLst>
        </pc:spChg>
        <pc:spChg chg="mod">
          <ac:chgData name="Karine Nadeau" userId="2d61a302-c54f-47ee-8b5e-5843e47d1f54" providerId="ADAL" clId="{B9587108-F700-41E5-B9B4-5D5CDEB97E37}" dt="2021-04-23T16:35:38.763" v="8526" actId="20577"/>
          <ac:spMkLst>
            <pc:docMk/>
            <pc:sldMk cId="94139596" sldId="2146846332"/>
            <ac:spMk id="4" creationId="{C73228B0-32D6-854E-B7F9-B0D8293C6D7A}"/>
          </ac:spMkLst>
        </pc:spChg>
      </pc:sldChg>
      <pc:sldChg chg="delSp modSp new mod">
        <pc:chgData name="Karine Nadeau" userId="2d61a302-c54f-47ee-8b5e-5843e47d1f54" providerId="ADAL" clId="{B9587108-F700-41E5-B9B4-5D5CDEB97E37}" dt="2021-04-23T16:49:06.378" v="8972" actId="20577"/>
        <pc:sldMkLst>
          <pc:docMk/>
          <pc:sldMk cId="2719328029" sldId="2146846333"/>
        </pc:sldMkLst>
        <pc:spChg chg="del">
          <ac:chgData name="Karine Nadeau" userId="2d61a302-c54f-47ee-8b5e-5843e47d1f54" providerId="ADAL" clId="{B9587108-F700-41E5-B9B4-5D5CDEB97E37}" dt="2021-04-23T16:48:59.205" v="8969" actId="478"/>
          <ac:spMkLst>
            <pc:docMk/>
            <pc:sldMk cId="2719328029" sldId="2146846333"/>
            <ac:spMk id="2" creationId="{913FD6E2-3B6B-467C-AB57-4D9851F2482F}"/>
          </ac:spMkLst>
        </pc:spChg>
        <pc:spChg chg="mod">
          <ac:chgData name="Karine Nadeau" userId="2d61a302-c54f-47ee-8b5e-5843e47d1f54" providerId="ADAL" clId="{B9587108-F700-41E5-B9B4-5D5CDEB97E37}" dt="2021-04-23T16:49:06.378" v="8972" actId="20577"/>
          <ac:spMkLst>
            <pc:docMk/>
            <pc:sldMk cId="2719328029" sldId="2146846333"/>
            <ac:spMk id="3" creationId="{1D438E2E-4F1B-44B5-A6A0-9A654E41A923}"/>
          </ac:spMkLst>
        </pc:spChg>
      </pc:sldChg>
      <pc:sldChg chg="delSp add del mod delAnim">
        <pc:chgData name="Karine Nadeau" userId="2d61a302-c54f-47ee-8b5e-5843e47d1f54" providerId="ADAL" clId="{B9587108-F700-41E5-B9B4-5D5CDEB97E37}" dt="2021-04-23T16:44:16.527" v="8848" actId="47"/>
        <pc:sldMkLst>
          <pc:docMk/>
          <pc:sldMk cId="2956320387" sldId="2146846333"/>
        </pc:sldMkLst>
        <pc:picChg chg="del">
          <ac:chgData name="Karine Nadeau" userId="2d61a302-c54f-47ee-8b5e-5843e47d1f54" providerId="ADAL" clId="{B9587108-F700-41E5-B9B4-5D5CDEB97E37}" dt="2021-04-23T16:44:04.697" v="8847" actId="478"/>
          <ac:picMkLst>
            <pc:docMk/>
            <pc:sldMk cId="2956320387" sldId="2146846333"/>
            <ac:picMk id="11" creationId="{6D39119A-8356-44A0-96DA-A39ADA20426E}"/>
          </ac:picMkLst>
        </pc:picChg>
        <pc:picChg chg="del">
          <ac:chgData name="Karine Nadeau" userId="2d61a302-c54f-47ee-8b5e-5843e47d1f54" providerId="ADAL" clId="{B9587108-F700-41E5-B9B4-5D5CDEB97E37}" dt="2021-04-23T16:44:03.582" v="8846" actId="478"/>
          <ac:picMkLst>
            <pc:docMk/>
            <pc:sldMk cId="2956320387" sldId="2146846333"/>
            <ac:picMk id="15" creationId="{6C864A06-5188-4C94-AE29-75028D8CA640}"/>
          </ac:picMkLst>
        </pc:picChg>
      </pc:sldChg>
      <pc:sldChg chg="modSp add mod modCm">
        <pc:chgData name="Karine Nadeau" userId="2d61a302-c54f-47ee-8b5e-5843e47d1f54" providerId="ADAL" clId="{B9587108-F700-41E5-B9B4-5D5CDEB97E37}" dt="2021-04-23T18:11:16.571" v="9846"/>
        <pc:sldMkLst>
          <pc:docMk/>
          <pc:sldMk cId="2203051415" sldId="2146846334"/>
        </pc:sldMkLst>
        <pc:spChg chg="mod">
          <ac:chgData name="Karine Nadeau" userId="2d61a302-c54f-47ee-8b5e-5843e47d1f54" providerId="ADAL" clId="{B9587108-F700-41E5-B9B4-5D5CDEB97E37}" dt="2021-04-23T18:11:08.432" v="9845" actId="20577"/>
          <ac:spMkLst>
            <pc:docMk/>
            <pc:sldMk cId="2203051415" sldId="2146846334"/>
            <ac:spMk id="3" creationId="{D7AF3F93-2A57-44EB-A68B-17B0DAFDF1DD}"/>
          </ac:spMkLst>
        </pc:spChg>
        <pc:spChg chg="mod">
          <ac:chgData name="Karine Nadeau" userId="2d61a302-c54f-47ee-8b5e-5843e47d1f54" providerId="ADAL" clId="{B9587108-F700-41E5-B9B4-5D5CDEB97E37}" dt="2021-04-23T16:49:34.066" v="8992" actId="20577"/>
          <ac:spMkLst>
            <pc:docMk/>
            <pc:sldMk cId="2203051415" sldId="2146846334"/>
            <ac:spMk id="4" creationId="{C73228B0-32D6-854E-B7F9-B0D8293C6D7A}"/>
          </ac:spMkLst>
        </pc:spChg>
      </pc:sldChg>
      <pc:sldChg chg="modSp add del">
        <pc:chgData name="Karine Nadeau" userId="2d61a302-c54f-47ee-8b5e-5843e47d1f54" providerId="ADAL" clId="{B9587108-F700-41E5-B9B4-5D5CDEB97E37}" dt="2021-04-23T17:53:42.267" v="9007"/>
        <pc:sldMkLst>
          <pc:docMk/>
          <pc:sldMk cId="2074983764" sldId="2146846335"/>
        </pc:sldMkLst>
        <pc:graphicFrameChg chg="mod">
          <ac:chgData name="Karine Nadeau" userId="2d61a302-c54f-47ee-8b5e-5843e47d1f54" providerId="ADAL" clId="{B9587108-F700-41E5-B9B4-5D5CDEB97E37}" dt="2021-04-23T17:53:42.267" v="9007"/>
          <ac:graphicFrameMkLst>
            <pc:docMk/>
            <pc:sldMk cId="2074983764" sldId="2146846335"/>
            <ac:graphicFrameMk id="5" creationId="{31CCAEAB-3DE6-4CE0-99DF-38076BC27D54}"/>
          </ac:graphicFrameMkLst>
        </pc:graphicFrameChg>
        <pc:graphicFrameChg chg="mod">
          <ac:chgData name="Karine Nadeau" userId="2d61a302-c54f-47ee-8b5e-5843e47d1f54" providerId="ADAL" clId="{B9587108-F700-41E5-B9B4-5D5CDEB97E37}" dt="2021-04-23T17:53:42.267" v="9007"/>
          <ac:graphicFrameMkLst>
            <pc:docMk/>
            <pc:sldMk cId="2074983764" sldId="2146846335"/>
            <ac:graphicFrameMk id="10" creationId="{BCE75152-33DF-4BD8-91E5-B775B226075D}"/>
          </ac:graphicFrameMkLst>
        </pc:graphicFrameChg>
      </pc:sldChg>
      <pc:sldChg chg="addSp delSp modSp add mod">
        <pc:chgData name="Karine Nadeau" userId="2d61a302-c54f-47ee-8b5e-5843e47d1f54" providerId="ADAL" clId="{B9587108-F700-41E5-B9B4-5D5CDEB97E37}" dt="2021-04-26T15:55:37.428" v="9900"/>
        <pc:sldMkLst>
          <pc:docMk/>
          <pc:sldMk cId="3444737552" sldId="2146846335"/>
        </pc:sldMkLst>
        <pc:spChg chg="mod">
          <ac:chgData name="Karine Nadeau" userId="2d61a302-c54f-47ee-8b5e-5843e47d1f54" providerId="ADAL" clId="{B9587108-F700-41E5-B9B4-5D5CDEB97E37}" dt="2021-04-23T18:01:17.489" v="9254" actId="179"/>
          <ac:spMkLst>
            <pc:docMk/>
            <pc:sldMk cId="3444737552" sldId="2146846335"/>
            <ac:spMk id="7" creationId="{AC15347A-BBC4-484A-92B7-812698DAD3D5}"/>
          </ac:spMkLst>
        </pc:spChg>
        <pc:graphicFrameChg chg="del mod">
          <ac:chgData name="Karine Nadeau" userId="2d61a302-c54f-47ee-8b5e-5843e47d1f54" providerId="ADAL" clId="{B9587108-F700-41E5-B9B4-5D5CDEB97E37}" dt="2021-04-23T17:57:15.744" v="9096" actId="478"/>
          <ac:graphicFrameMkLst>
            <pc:docMk/>
            <pc:sldMk cId="3444737552" sldId="2146846335"/>
            <ac:graphicFrameMk id="5" creationId="{31CCAEAB-3DE6-4CE0-99DF-38076BC27D54}"/>
          </ac:graphicFrameMkLst>
        </pc:graphicFrameChg>
        <pc:graphicFrameChg chg="add mod">
          <ac:chgData name="Karine Nadeau" userId="2d61a302-c54f-47ee-8b5e-5843e47d1f54" providerId="ADAL" clId="{B9587108-F700-41E5-B9B4-5D5CDEB97E37}" dt="2021-04-26T15:55:37.424" v="9899"/>
          <ac:graphicFrameMkLst>
            <pc:docMk/>
            <pc:sldMk cId="3444737552" sldId="2146846335"/>
            <ac:graphicFrameMk id="9" creationId="{FDD55DB2-F907-4CDC-BCDB-DB00CE533E55}"/>
          </ac:graphicFrameMkLst>
        </pc:graphicFrameChg>
        <pc:graphicFrameChg chg="del mod">
          <ac:chgData name="Karine Nadeau" userId="2d61a302-c54f-47ee-8b5e-5843e47d1f54" providerId="ADAL" clId="{B9587108-F700-41E5-B9B4-5D5CDEB97E37}" dt="2021-04-23T17:57:14.651" v="9095" actId="478"/>
          <ac:graphicFrameMkLst>
            <pc:docMk/>
            <pc:sldMk cId="3444737552" sldId="2146846335"/>
            <ac:graphicFrameMk id="10" creationId="{BCE75152-33DF-4BD8-91E5-B775B226075D}"/>
          </ac:graphicFrameMkLst>
        </pc:graphicFrameChg>
        <pc:graphicFrameChg chg="add mod">
          <ac:chgData name="Karine Nadeau" userId="2d61a302-c54f-47ee-8b5e-5843e47d1f54" providerId="ADAL" clId="{B9587108-F700-41E5-B9B4-5D5CDEB97E37}" dt="2021-04-26T15:55:37.428" v="9900"/>
          <ac:graphicFrameMkLst>
            <pc:docMk/>
            <pc:sldMk cId="3444737552" sldId="2146846335"/>
            <ac:graphicFrameMk id="13" creationId="{935E1566-D68C-4ABB-BE56-22979EA1AE05}"/>
          </ac:graphicFrameMkLst>
        </pc:graphicFrameChg>
      </pc:sldChg>
      <pc:sldChg chg="addSp delSp modSp add del mod">
        <pc:chgData name="Karine Nadeau" userId="2d61a302-c54f-47ee-8b5e-5843e47d1f54" providerId="ADAL" clId="{B9587108-F700-41E5-B9B4-5D5CDEB97E37}" dt="2021-04-23T17:55:58.621" v="9033" actId="47"/>
        <pc:sldMkLst>
          <pc:docMk/>
          <pc:sldMk cId="4002873481" sldId="2146846336"/>
        </pc:sldMkLst>
        <pc:spChg chg="mod">
          <ac:chgData name="Karine Nadeau" userId="2d61a302-c54f-47ee-8b5e-5843e47d1f54" providerId="ADAL" clId="{B9587108-F700-41E5-B9B4-5D5CDEB97E37}" dt="2021-04-23T17:55:04.412" v="9020"/>
          <ac:spMkLst>
            <pc:docMk/>
            <pc:sldMk cId="4002873481" sldId="2146846336"/>
            <ac:spMk id="2" creationId="{BECE42D7-AFBF-4E9C-A387-04C022221AEA}"/>
          </ac:spMkLst>
        </pc:spChg>
        <pc:spChg chg="mod">
          <ac:chgData name="Karine Nadeau" userId="2d61a302-c54f-47ee-8b5e-5843e47d1f54" providerId="ADAL" clId="{B9587108-F700-41E5-B9B4-5D5CDEB97E37}" dt="2021-04-23T17:54:57.381" v="9019" actId="20577"/>
          <ac:spMkLst>
            <pc:docMk/>
            <pc:sldMk cId="4002873481" sldId="2146846336"/>
            <ac:spMk id="4" creationId="{C73228B0-32D6-854E-B7F9-B0D8293C6D7A}"/>
          </ac:spMkLst>
        </pc:spChg>
        <pc:spChg chg="mod">
          <ac:chgData name="Karine Nadeau" userId="2d61a302-c54f-47ee-8b5e-5843e47d1f54" providerId="ADAL" clId="{B9587108-F700-41E5-B9B4-5D5CDEB97E37}" dt="2021-04-23T17:55:35.117" v="9026" actId="20577"/>
          <ac:spMkLst>
            <pc:docMk/>
            <pc:sldMk cId="4002873481" sldId="2146846336"/>
            <ac:spMk id="7" creationId="{AC15347A-BBC4-484A-92B7-812698DAD3D5}"/>
          </ac:spMkLst>
        </pc:spChg>
        <pc:graphicFrameChg chg="mod">
          <ac:chgData name="Karine Nadeau" userId="2d61a302-c54f-47ee-8b5e-5843e47d1f54" providerId="ADAL" clId="{B9587108-F700-41E5-B9B4-5D5CDEB97E37}" dt="2021-04-23T17:55:58.621" v="9033" actId="47"/>
          <ac:graphicFrameMkLst>
            <pc:docMk/>
            <pc:sldMk cId="4002873481" sldId="2146846336"/>
            <ac:graphicFrameMk id="5" creationId="{31CCAEAB-3DE6-4CE0-99DF-38076BC27D54}"/>
          </ac:graphicFrameMkLst>
        </pc:graphicFrameChg>
        <pc:graphicFrameChg chg="add del mod">
          <ac:chgData name="Karine Nadeau" userId="2d61a302-c54f-47ee-8b5e-5843e47d1f54" providerId="ADAL" clId="{B9587108-F700-41E5-B9B4-5D5CDEB97E37}" dt="2021-04-23T17:55:46.585" v="9029" actId="478"/>
          <ac:graphicFrameMkLst>
            <pc:docMk/>
            <pc:sldMk cId="4002873481" sldId="2146846336"/>
            <ac:graphicFrameMk id="9" creationId="{DEC4727D-AD0B-4ACF-8E5D-9406E7B4A21B}"/>
          </ac:graphicFrameMkLst>
        </pc:graphicFrameChg>
        <pc:graphicFrameChg chg="mod">
          <ac:chgData name="Karine Nadeau" userId="2d61a302-c54f-47ee-8b5e-5843e47d1f54" providerId="ADAL" clId="{B9587108-F700-41E5-B9B4-5D5CDEB97E37}" dt="2021-04-23T17:55:58.621" v="9033" actId="47"/>
          <ac:graphicFrameMkLst>
            <pc:docMk/>
            <pc:sldMk cId="4002873481" sldId="2146846336"/>
            <ac:graphicFrameMk id="10" creationId="{BCE75152-33DF-4BD8-91E5-B775B226075D}"/>
          </ac:graphicFrameMkLst>
        </pc:graphicFrameChg>
        <pc:graphicFrameChg chg="add del mod">
          <ac:chgData name="Karine Nadeau" userId="2d61a302-c54f-47ee-8b5e-5843e47d1f54" providerId="ADAL" clId="{B9587108-F700-41E5-B9B4-5D5CDEB97E37}" dt="2021-04-23T17:55:54.252" v="9032" actId="22"/>
          <ac:graphicFrameMkLst>
            <pc:docMk/>
            <pc:sldMk cId="4002873481" sldId="2146846336"/>
            <ac:graphicFrameMk id="12" creationId="{207754D4-F0F0-44F3-85E5-96549230D564}"/>
          </ac:graphicFrameMkLst>
        </pc:graphicFrameChg>
      </pc:sldChg>
    </pc:docChg>
  </pc:docChgLst>
</pc:chgInfo>
</file>

<file path=ppt/comments/modernComment_7FF6466A_6F741EAB.xml><?xml version="1.0" encoding="utf-8"?>
<p188:cmLst xmlns:a="http://schemas.openxmlformats.org/drawingml/2006/main" xmlns:r="http://schemas.openxmlformats.org/officeDocument/2006/relationships" xmlns:p188="http://schemas.microsoft.com/office/powerpoint/2018/8/main">
  <p188:cm id="{51DF14E4-56CD-4A00-ADB2-A9B63ED385BD}" authorId="{6061AF8C-80F6-4990-0B2E-118B2EE637E9}" status="resolved" created="2021-04-23T17:20:22.557">
    <ac:txMkLst xmlns:ac="http://schemas.microsoft.com/office/drawing/2013/main/command">
      <pc:docMk xmlns:pc="http://schemas.microsoft.com/office/powerpoint/2013/main/command"/>
      <pc:sldMk xmlns:pc="http://schemas.microsoft.com/office/powerpoint/2013/main/command" cId="1869881003" sldId="2146846314"/>
      <ac:spMk id="2" creationId="{BECE42D7-AFBF-4E9C-A387-04C022221AEA}"/>
      <ac:txMk cp="0" len="55">
        <ac:context len="487" hash="1570609208"/>
      </ac:txMk>
    </ac:txMkLst>
    <p188:pos x="3197225" y="224518"/>
    <p188:replyLst>
      <p188:reply id="{CB3E9C40-E6C1-4A2B-83CA-B0677D255E70}" authorId="{D323969B-BFBF-FFEC-A94E-374BF71B76C0}" created="2021-04-23T18:07:41.616">
        <p188:txBody>
          <a:bodyPr/>
          <a:lstStyle/>
          <a:p>
            <a:r>
              <a:rPr lang="en-CA"/>
              <a:t>[@Jasmine Campbell] Very good point!! Yes!! Will do!</a:t>
            </a:r>
          </a:p>
        </p188:txBody>
      </p188:reply>
    </p188:replyLst>
    <p188:txBody>
      <a:bodyPr/>
      <a:lstStyle/>
      <a:p>
        <a:r>
          <a:rPr lang="en-CA"/>
          <a:t>Should we tell them how to request access in case someone sent this to someone who will not be added to the Github? Also when I click on this github link it shows "404" message but maybe just bacause I'm not a member of the private repo?</a:t>
        </a:r>
      </a:p>
    </p188:txBody>
  </p188:cm>
</p188:cmLst>
</file>

<file path=ppt/comments/modernComment_7FF6467E_834FE597.xml><?xml version="1.0" encoding="utf-8"?>
<p188:cmLst xmlns:a="http://schemas.openxmlformats.org/drawingml/2006/main" xmlns:r="http://schemas.openxmlformats.org/officeDocument/2006/relationships" xmlns:p188="http://schemas.microsoft.com/office/powerpoint/2018/8/main">
  <p188:cm id="{957D1C09-9CC9-4198-B07E-A79A33C62282}" authorId="{6061AF8C-80F6-4990-0B2E-118B2EE637E9}" status="resolved" created="2021-04-23T17:19:04.686">
    <pc:sldMkLst xmlns:pc="http://schemas.microsoft.com/office/powerpoint/2013/main/command">
      <pc:docMk/>
      <pc:sldMk cId="2203051415" sldId="2146846334"/>
    </pc:sldMkLst>
    <p188:replyLst>
      <p188:reply id="{3995DE98-02E6-4B1E-BFDF-B306EBE500C8}" authorId="{6061AF8C-80F6-4990-0B2E-118B2EE637E9}" created="2021-04-23T17:19:34.602">
        <p188:txBody>
          <a:bodyPr/>
          <a:lstStyle/>
          <a:p>
            <a:r>
              <a:rPr lang="en-CA"/>
              <a:t>Where it says "ensure data historical"
</a:t>
            </a:r>
          </a:p>
        </p188:txBody>
      </p188:reply>
      <p188:reply id="{38D48C3D-B83D-4B9D-A1D7-440DFFB0D42A}" authorId="{D323969B-BFBF-FFEC-A94E-374BF71B76C0}" created="2021-04-23T18:09:36.354">
        <p188:txBody>
          <a:bodyPr/>
          <a:lstStyle/>
          <a:p>
            <a:r>
              <a:rPr lang="en-CA"/>
              <a:t>[@Jasmine Campbell] Wow! What a fail! Yes you are 100% right!! Thanks for the heads up!!</a:t>
            </a:r>
          </a:p>
        </p188:txBody>
      </p188:reply>
    </p188:replyLst>
    <p188:txBody>
      <a:bodyPr/>
      <a:lstStyle/>
      <a:p>
        <a:r>
          <a:rPr lang="en-CA"/>
          <a:t>Think there's a missing word or something here?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C3B59F-484F-40DB-BCF9-94BF5B69AFF7}" type="datetimeFigureOut">
              <a:rPr lang="en-CA" smtClean="0"/>
              <a:t>2021-04-26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A1DC5C-4977-42C5-92D5-21EFF06E9692}" type="slidenum">
              <a:rPr lang="en-CA" smtClean="0"/>
              <a:t>‹#›</a:t>
            </a:fld>
            <a:endParaRPr lang="en-CA"/>
          </a:p>
        </p:txBody>
      </p:sp>
    </p:spTree>
    <p:extLst>
      <p:ext uri="{BB962C8B-B14F-4D97-AF65-F5344CB8AC3E}">
        <p14:creationId xmlns:p14="http://schemas.microsoft.com/office/powerpoint/2010/main" val="12011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4/26/2021 11:55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05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4/26/2021 11:55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4016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116420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7157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5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1" y="680484"/>
            <a:ext cx="8844897"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357928" y="1307806"/>
            <a:ext cx="425146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357928" y="585788"/>
            <a:ext cx="4251189"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86700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1" y="680484"/>
            <a:ext cx="8844897"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357928" y="1307806"/>
            <a:ext cx="425146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357928" y="585788"/>
            <a:ext cx="4251189"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40939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1" y="680484"/>
            <a:ext cx="8844897"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53287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29724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611122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67699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461981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11702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051764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39309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421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859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835986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083503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661217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00668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453272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409649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059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784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2517143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035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0614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02934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7484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5731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6562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12265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18606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51212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826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854692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15381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69353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208674"/>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6886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69611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3420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999965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2792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56166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0066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48094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356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622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51766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5764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8413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763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1269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8981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1990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24940670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66355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0182336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7310218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89849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22297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15265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83878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62494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946281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650784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30933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52883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8118131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59864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64635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03610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760292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96223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51921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646396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65803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51142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721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44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52115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19031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6312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37844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025502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4416155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8934337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395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0868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904114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76526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120183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24591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2997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2666648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674041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52062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174997943"/>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9640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472817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9818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29455025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53459078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285013566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20083558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1125654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9054064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51923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3178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68192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05716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5706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3121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9100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439935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38351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729885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057994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7</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249092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8</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4225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9</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85551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1" y="680484"/>
            <a:ext cx="8844897"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10</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7357928" y="1307806"/>
            <a:ext cx="425146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7357928" y="585788"/>
            <a:ext cx="4251189"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72987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image" Target="../media/image1.emf"/><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663216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74" r:id="rId95"/>
    <p:sldLayoutId id="2147483776" r:id="rId96"/>
    <p:sldLayoutId id="2147483777" r:id="rId97"/>
    <p:sldLayoutId id="2147483778" r:id="rId98"/>
    <p:sldLayoutId id="2147483779" r:id="rId99"/>
    <p:sldLayoutId id="2147483782" r:id="rId100"/>
    <p:sldLayoutId id="2147483783" r:id="rId101"/>
    <p:sldLayoutId id="2147483781" r:id="rId102"/>
    <p:sldLayoutId id="2147483755" r:id="rId103"/>
    <p:sldLayoutId id="2147483756" r:id="rId104"/>
    <p:sldLayoutId id="2147483757" r:id="rId105"/>
    <p:sldLayoutId id="2147483758" r:id="rId106"/>
    <p:sldLayoutId id="2147483759" r:id="rId107"/>
    <p:sldLayoutId id="2147483760" r:id="rId108"/>
    <p:sldLayoutId id="2147483761" r:id="rId109"/>
    <p:sldLayoutId id="2147483762" r:id="rId110"/>
    <p:sldLayoutId id="2147483763" r:id="rId111"/>
    <p:sldLayoutId id="2147483764" r:id="rId112"/>
    <p:sldLayoutId id="2147483765" r:id="rId113"/>
    <p:sldLayoutId id="2147483766" r:id="rId114"/>
    <p:sldLayoutId id="2147483767" r:id="rId115"/>
    <p:sldLayoutId id="2147483768" r:id="rId116"/>
    <p:sldLayoutId id="2147483769" r:id="rId117"/>
    <p:sldLayoutId id="2147483770" r:id="rId118"/>
    <p:sldLayoutId id="2147483771" r:id="rId119"/>
    <p:sldLayoutId id="2147483772" r:id="rId120"/>
    <p:sldLayoutId id="2147483773" r:id="rId1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76.xml"/><Relationship Id="rId7" Type="http://schemas.openxmlformats.org/officeDocument/2006/relationships/image" Target="../media/image35.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34.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17.xml.rels><?xml version="1.0" encoding="UTF-8" standalone="yes"?>
<Relationships xmlns="http://schemas.openxmlformats.org/package/2006/relationships"><Relationship Id="rId2" Type="http://schemas.openxmlformats.org/officeDocument/2006/relationships/hyperlink" Target="https://make.preview.powerapps.com/" TargetMode="Externa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hyperlink" Target="https://docs.microsoft.com/en-us/powerapps/maker/canvas-apps/limits-and-config#supported-platforms-for-running-canvas-apps-using-the-power-apps-mobile-app" TargetMode="External"/><Relationship Id="rId2" Type="http://schemas.openxmlformats.org/officeDocument/2006/relationships/hyperlink" Target="https://docs.microsoft.com/en-us/powerapps/maker/canvas-apps/limits-and-config#supported-browsers-for-running-canvas-apps" TargetMode="External"/><Relationship Id="rId1" Type="http://schemas.openxmlformats.org/officeDocument/2006/relationships/slideLayout" Target="../slideLayouts/slideLayout96.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ontrol" Target="../activeX/activeX1.xml"/><Relationship Id="rId7" Type="http://schemas.openxmlformats.org/officeDocument/2006/relationships/image" Target="../media/image26.svg"/><Relationship Id="rId2" Type="http://schemas.microsoft.com/office/2007/relationships/media" Target="../media/media4.mp4"/><Relationship Id="rId1" Type="http://schemas.openxmlformats.org/officeDocument/2006/relationships/video" Target="NULL" TargetMode="External"/><Relationship Id="rId6" Type="http://schemas.openxmlformats.org/officeDocument/2006/relationships/image" Target="../media/image25.png"/><Relationship Id="rId5" Type="http://schemas.openxmlformats.org/officeDocument/2006/relationships/slideLayout" Target="../slideLayouts/slideLayout76.xml"/><Relationship Id="rId10" Type="http://schemas.openxmlformats.org/officeDocument/2006/relationships/image" Target="../media/image40.wmf"/><Relationship Id="rId4" Type="http://schemas.openxmlformats.org/officeDocument/2006/relationships/control" Target="../activeX/activeX2.xml"/><Relationship Id="rId9" Type="http://schemas.openxmlformats.org/officeDocument/2006/relationships/image" Target="../media/image3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44.wmf"/><Relationship Id="rId3" Type="http://schemas.openxmlformats.org/officeDocument/2006/relationships/control" Target="../activeX/activeX3.xml"/><Relationship Id="rId7" Type="http://schemas.openxmlformats.org/officeDocument/2006/relationships/slideLayout" Target="../slideLayouts/slideLayout76.xml"/><Relationship Id="rId12" Type="http://schemas.openxmlformats.org/officeDocument/2006/relationships/image" Target="../media/image43.wmf"/><Relationship Id="rId2" Type="http://schemas.microsoft.com/office/2007/relationships/media" Target="../media/media5.mp4"/><Relationship Id="rId1" Type="http://schemas.openxmlformats.org/officeDocument/2006/relationships/video" Target="NULL" TargetMode="External"/><Relationship Id="rId6" Type="http://schemas.openxmlformats.org/officeDocument/2006/relationships/control" Target="../activeX/activeX6.xml"/><Relationship Id="rId11" Type="http://schemas.openxmlformats.org/officeDocument/2006/relationships/image" Target="../media/image42.wmf"/><Relationship Id="rId5" Type="http://schemas.openxmlformats.org/officeDocument/2006/relationships/control" Target="../activeX/activeX5.xml"/><Relationship Id="rId10" Type="http://schemas.openxmlformats.org/officeDocument/2006/relationships/image" Target="../media/image41.png"/><Relationship Id="rId4" Type="http://schemas.openxmlformats.org/officeDocument/2006/relationships/control" Target="../activeX/activeX4.xml"/><Relationship Id="rId9" Type="http://schemas.openxmlformats.org/officeDocument/2006/relationships/image" Target="../media/image26.svg"/><Relationship Id="rId14" Type="http://schemas.openxmlformats.org/officeDocument/2006/relationships/image" Target="../media/image45.wmf"/></Relationships>
</file>

<file path=ppt/slides/_rels/slide21.xml.rels><?xml version="1.0" encoding="UTF-8" standalone="yes"?>
<Relationships xmlns="http://schemas.openxmlformats.org/package/2006/relationships"><Relationship Id="rId8" Type="http://schemas.openxmlformats.org/officeDocument/2006/relationships/control" Target="../activeX/activeX12.xml"/><Relationship Id="rId13" Type="http://schemas.openxmlformats.org/officeDocument/2006/relationships/image" Target="../media/image25.png"/><Relationship Id="rId18" Type="http://schemas.openxmlformats.org/officeDocument/2006/relationships/image" Target="../media/image49.wmf"/><Relationship Id="rId3" Type="http://schemas.openxmlformats.org/officeDocument/2006/relationships/control" Target="../activeX/activeX7.xml"/><Relationship Id="rId21" Type="http://schemas.openxmlformats.org/officeDocument/2006/relationships/image" Target="../media/image51.wmf"/><Relationship Id="rId7" Type="http://schemas.openxmlformats.org/officeDocument/2006/relationships/control" Target="../activeX/activeX11.xml"/><Relationship Id="rId12" Type="http://schemas.openxmlformats.org/officeDocument/2006/relationships/slideLayout" Target="../slideLayouts/slideLayout76.xml"/><Relationship Id="rId17" Type="http://schemas.openxmlformats.org/officeDocument/2006/relationships/image" Target="../media/image48.wmf"/><Relationship Id="rId2" Type="http://schemas.microsoft.com/office/2007/relationships/media" Target="../media/media6.mp4"/><Relationship Id="rId16" Type="http://schemas.openxmlformats.org/officeDocument/2006/relationships/image" Target="../media/image47.wmf"/><Relationship Id="rId20" Type="http://schemas.openxmlformats.org/officeDocument/2006/relationships/image" Target="../media/image50.wmf"/><Relationship Id="rId1" Type="http://schemas.openxmlformats.org/officeDocument/2006/relationships/video" Target="NULL" TargetMode="External"/><Relationship Id="rId6" Type="http://schemas.openxmlformats.org/officeDocument/2006/relationships/control" Target="../activeX/activeX10.xml"/><Relationship Id="rId11" Type="http://schemas.openxmlformats.org/officeDocument/2006/relationships/control" Target="../activeX/activeX15.xml"/><Relationship Id="rId24" Type="http://schemas.openxmlformats.org/officeDocument/2006/relationships/image" Target="../media/image54.wmf"/><Relationship Id="rId5" Type="http://schemas.openxmlformats.org/officeDocument/2006/relationships/control" Target="../activeX/activeX9.xml"/><Relationship Id="rId15" Type="http://schemas.openxmlformats.org/officeDocument/2006/relationships/image" Target="../media/image46.png"/><Relationship Id="rId23" Type="http://schemas.openxmlformats.org/officeDocument/2006/relationships/image" Target="../media/image53.wmf"/><Relationship Id="rId10" Type="http://schemas.openxmlformats.org/officeDocument/2006/relationships/control" Target="../activeX/activeX14.xml"/><Relationship Id="rId19" Type="http://schemas.openxmlformats.org/officeDocument/2006/relationships/image" Target="../media/image42.wmf"/><Relationship Id="rId4" Type="http://schemas.openxmlformats.org/officeDocument/2006/relationships/control" Target="../activeX/activeX8.xml"/><Relationship Id="rId9" Type="http://schemas.openxmlformats.org/officeDocument/2006/relationships/control" Target="../activeX/activeX13.xml"/><Relationship Id="rId14" Type="http://schemas.openxmlformats.org/officeDocument/2006/relationships/image" Target="../media/image26.svg"/><Relationship Id="rId22" Type="http://schemas.openxmlformats.org/officeDocument/2006/relationships/image" Target="../media/image52.wmf"/></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ontrol" Target="../activeX/activeX16.xml"/><Relationship Id="rId7" Type="http://schemas.openxmlformats.org/officeDocument/2006/relationships/image" Target="../media/image55.png"/><Relationship Id="rId12" Type="http://schemas.openxmlformats.org/officeDocument/2006/relationships/image" Target="../media/image57.wmf"/><Relationship Id="rId2" Type="http://schemas.microsoft.com/office/2007/relationships/media" Target="../media/media7.mp4"/><Relationship Id="rId1" Type="http://schemas.openxmlformats.org/officeDocument/2006/relationships/video" Target="NULL" TargetMode="External"/><Relationship Id="rId6" Type="http://schemas.openxmlformats.org/officeDocument/2006/relationships/slideLayout" Target="../slideLayouts/slideLayout76.xml"/><Relationship Id="rId11" Type="http://schemas.openxmlformats.org/officeDocument/2006/relationships/image" Target="../media/image39.wmf"/><Relationship Id="rId5" Type="http://schemas.openxmlformats.org/officeDocument/2006/relationships/control" Target="../activeX/activeX18.xml"/><Relationship Id="rId10" Type="http://schemas.openxmlformats.org/officeDocument/2006/relationships/image" Target="../media/image56.wmf"/><Relationship Id="rId4" Type="http://schemas.openxmlformats.org/officeDocument/2006/relationships/control" Target="../activeX/activeX17.xml"/><Relationship Id="rId9" Type="http://schemas.openxmlformats.org/officeDocument/2006/relationships/image" Target="../media/image26.sv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76.xml"/><Relationship Id="rId1" Type="http://schemas.openxmlformats.org/officeDocument/2006/relationships/control" Target="../activeX/activeX19.xml"/><Relationship Id="rId4" Type="http://schemas.openxmlformats.org/officeDocument/2006/relationships/image" Target="../media/image59.wmf"/></Relationships>
</file>

<file path=ppt/slides/_rels/slide24.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control" Target="../activeX/activeX22.xml"/><Relationship Id="rId7" Type="http://schemas.openxmlformats.org/officeDocument/2006/relationships/image" Target="../media/image62.wmf"/><Relationship Id="rId2" Type="http://schemas.openxmlformats.org/officeDocument/2006/relationships/control" Target="../activeX/activeX21.xml"/><Relationship Id="rId1" Type="http://schemas.openxmlformats.org/officeDocument/2006/relationships/control" Target="../activeX/activeX2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slideLayout" Target="../slideLayouts/slideLayout76.xml"/><Relationship Id="rId9" Type="http://schemas.openxmlformats.org/officeDocument/2006/relationships/image" Target="../media/image64.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6.xml.rels><?xml version="1.0" encoding="UTF-8" standalone="yes"?>
<Relationships xmlns="http://schemas.openxmlformats.org/package/2006/relationships"><Relationship Id="rId2" Type="http://schemas.openxmlformats.org/officeDocument/2006/relationships/hyperlink" Target="https://make.preview.powerapps.com/" TargetMode="External"/><Relationship Id="rId1" Type="http://schemas.openxmlformats.org/officeDocument/2006/relationships/slideLayout" Target="../slideLayouts/slideLayout7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powerapps/developer/data-platform/dataverse-odata-dataflows-migration" TargetMode="External"/><Relationship Id="rId2" Type="http://schemas.openxmlformats.org/officeDocument/2006/relationships/hyperlink" Target="https://docs.microsoft.com/en-us/powerapps/developer/data-platform/webapi/overview" TargetMode="External"/><Relationship Id="rId1" Type="http://schemas.openxmlformats.org/officeDocument/2006/relationships/slideLayout" Target="../slideLayouts/slideLayout76.xml"/><Relationship Id="rId5" Type="http://schemas.openxmlformats.org/officeDocument/2006/relationships/hyperlink" Target="https://github.com/microsoft/RTW-Rapid-Screening/tree/main/Documentation" TargetMode="External"/><Relationship Id="rId4" Type="http://schemas.openxmlformats.org/officeDocument/2006/relationships/hyperlink" Target="https://github.com/microsoft/RTW-Rapid-Screenin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icrosoft/RTW-Rapid-Screening/tree/main/Documentation" TargetMode="External"/><Relationship Id="rId2" Type="http://schemas.openxmlformats.org/officeDocument/2006/relationships/hyperlink" Target="https://github.com/microsoft/RTW-Rapid-Screening" TargetMode="External"/><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31.xml.rels><?xml version="1.0" encoding="UTF-8" standalone="yes"?>
<Relationships xmlns="http://schemas.openxmlformats.org/package/2006/relationships"><Relationship Id="rId2" Type="http://schemas.microsoft.com/office/2018/10/relationships/comments" Target="../comments/modernComment_7FF6467E_834FE597.xml"/><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2" Type="http://schemas.openxmlformats.org/officeDocument/2006/relationships/hyperlink" Target="mailto:RapidScreeningSolution@service.microsoft.com" TargetMode="External"/><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icrosoft/RTW-Rapid-Screening/" TargetMode="External"/><Relationship Id="rId2" Type="http://schemas.microsoft.com/office/2018/10/relationships/comments" Target="../comments/modernComment_7FF6466A_6F741EAB.xml"/><Relationship Id="rId1" Type="http://schemas.openxmlformats.org/officeDocument/2006/relationships/slideLayout" Target="../slideLayouts/slideLayout7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s://nam06.safelinks.protection.outlook.com/?url=https%3A%2F%2Fforms.office.com%2Fr%2FbNtfsxLWe3&amp;data=04%7C01%7CKarine.Nadeau%40microsoft.com%7C4fc4eb58fddf473aa36808d9044e8bc8%7C72f988bf86f141af91ab2d7cd011db47%7C1%7C0%7C637545557678087921%7CUnknown%7CTWFpbGZsb3d8eyJWIjoiMC4wLjAwMDAiLCJQIjoiV2luMzIiLCJBTiI6Ik1haWwiLCJXVCI6Mn0%3D%7C1000&amp;sdata=84Q763OR9oTVqLRmvTrCpYhvaVwHVQ96xrPxfpa%2B6h8%3D&amp;reserved=0"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76.xml"/><Relationship Id="rId7" Type="http://schemas.openxmlformats.org/officeDocument/2006/relationships/image" Target="../media/image26.sv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5.png"/><Relationship Id="rId5" Type="http://schemas.openxmlformats.org/officeDocument/2006/relationships/slide" Target="slide28.xml"/><Relationship Id="rId4" Type="http://schemas.openxmlformats.org/officeDocument/2006/relationships/hyperlink" Target="https://make.preview.powerapps.com/"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8.png"/><Relationship Id="rId5" Type="http://schemas.openxmlformats.org/officeDocument/2006/relationships/image" Target="../media/image26.sv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9144000" cy="861774"/>
          </a:xfrm>
        </p:spPr>
        <p:txBody>
          <a:bodyPr/>
          <a:lstStyle/>
          <a:p>
            <a:r>
              <a:rPr lang="en-US">
                <a:solidFill>
                  <a:schemeClr val="tx1"/>
                </a:solidFill>
              </a:rPr>
              <a:t>Microsoft Rapid Screening Solution</a:t>
            </a:r>
            <a:br>
              <a:rPr lang="en-US">
                <a:solidFill>
                  <a:schemeClr val="tx1"/>
                </a:solidFill>
              </a:rPr>
            </a:br>
            <a:r>
              <a:rPr lang="en-US" sz="2000">
                <a:solidFill>
                  <a:schemeClr val="tx1">
                    <a:lumMod val="65000"/>
                  </a:schemeClr>
                </a:solidFill>
              </a:rPr>
              <a:t>V4 (2.0.0.X) Deployment Guide</a:t>
            </a:r>
          </a:p>
        </p:txBody>
      </p:sp>
      <p:sp>
        <p:nvSpPr>
          <p:cNvPr id="5" name="Text Placeholder 4"/>
          <p:cNvSpPr>
            <a:spLocks noGrp="1"/>
          </p:cNvSpPr>
          <p:nvPr>
            <p:ph type="body" sz="quarter" idx="12"/>
          </p:nvPr>
        </p:nvSpPr>
        <p:spPr>
          <a:xfrm>
            <a:off x="584200" y="4485620"/>
            <a:ext cx="9144000" cy="307777"/>
          </a:xfrm>
        </p:spPr>
        <p:txBody>
          <a:bodyPr/>
          <a:lstStyle/>
          <a:p>
            <a:r>
              <a:rPr lang="en-US" sz="2000" dirty="0"/>
              <a:t>April 26, 2021</a:t>
            </a:r>
          </a:p>
        </p:txBody>
      </p:sp>
      <p:pic>
        <p:nvPicPr>
          <p:cNvPr id="2" name="Picture 1" descr="A picture containing text, electronics, computer, screenshot&#10;&#10;Description automatically generated">
            <a:extLst>
              <a:ext uri="{FF2B5EF4-FFF2-40B4-BE49-F238E27FC236}">
                <a16:creationId xmlns:a16="http://schemas.microsoft.com/office/drawing/2014/main" id="{B8E79718-210F-4655-9438-550319C7E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200" y="2961665"/>
            <a:ext cx="8181306" cy="3896335"/>
          </a:xfrm>
          <a:prstGeom prst="rect">
            <a:avLst/>
          </a:prstGeom>
        </p:spPr>
      </p:pic>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B8831814-498A-4889-A120-F38B96AF793A}"/>
              </a:ext>
            </a:extLst>
          </p:cNvPr>
          <p:cNvSpPr txBox="1">
            <a:spLocks/>
          </p:cNvSpPr>
          <p:nvPr/>
        </p:nvSpPr>
        <p:spPr>
          <a:xfrm>
            <a:off x="4865688" y="2984204"/>
            <a:ext cx="6469824" cy="397742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600">
                <a:latin typeface="Segoe UI"/>
                <a:ea typeface="Times New Roman" panose="02020603050405020304" pitchFamily="18" charset="0"/>
                <a:cs typeface="Segoe UI"/>
                <a:sym typeface="Wingdings" panose="05000000000000000000" pitchFamily="2" charset="2"/>
              </a:rPr>
              <a:t>Home screening has 13 configurations.</a:t>
            </a:r>
            <a:endParaRPr lang="en-US">
              <a:latin typeface="Segoe UI"/>
              <a:ea typeface="Times New Roman" panose="02020603050405020304" pitchFamily="18" charset="0"/>
              <a:cs typeface="Segoe UI"/>
              <a:sym typeface="Wingdings" panose="05000000000000000000" pitchFamily="2" charset="2"/>
            </a:endParaRPr>
          </a:p>
          <a:p>
            <a:pPr marL="457200" indent="-457200" defTabSz="914400">
              <a:spcBef>
                <a:spcPts val="0"/>
              </a:spcBef>
              <a:spcAft>
                <a:spcPts val="0"/>
              </a:spcAft>
              <a:buSzTx/>
              <a:buFont typeface="Wingdings" panose="05000000000000000000" pitchFamily="2" charset="2"/>
              <a:buAutoNum type="alphaUcPeriod"/>
              <a:defRPr/>
            </a:pPr>
            <a:endParaRPr lang="en-US" sz="1600">
              <a:latin typeface="Segoe UI"/>
              <a:ea typeface="Times New Roman" panose="02020603050405020304" pitchFamily="18" charset="0"/>
              <a:cs typeface="Segoe UI"/>
              <a:sym typeface="Wingdings" panose="05000000000000000000" pitchFamily="2" charset="2"/>
            </a:endParaRPr>
          </a:p>
          <a:p>
            <a:endParaRPr lang="en-CA" sz="1600"/>
          </a:p>
        </p:txBody>
      </p:sp>
      <p:sp>
        <p:nvSpPr>
          <p:cNvPr id="2" name="Title 3">
            <a:extLst>
              <a:ext uri="{FF2B5EF4-FFF2-40B4-BE49-F238E27FC236}">
                <a16:creationId xmlns:a16="http://schemas.microsoft.com/office/drawing/2014/main" id="{BCBB2D53-491A-4C82-A720-886D2AB1AC82}"/>
              </a:ext>
            </a:extLst>
          </p:cNvPr>
          <p:cNvSpPr txBox="1">
            <a:spLocks/>
          </p:cNvSpPr>
          <p:nvPr/>
        </p:nvSpPr>
        <p:spPr>
          <a:xfrm>
            <a:off x="4865688" y="2243138"/>
            <a:ext cx="6667230" cy="714094"/>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Perform configurations</a:t>
            </a:r>
          </a:p>
        </p:txBody>
      </p:sp>
    </p:spTree>
    <p:extLst>
      <p:ext uri="{BB962C8B-B14F-4D97-AF65-F5344CB8AC3E}">
        <p14:creationId xmlns:p14="http://schemas.microsoft.com/office/powerpoint/2010/main" val="28419060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Configuration </a:t>
            </a:r>
            <a:br>
              <a:rPr lang="en-US"/>
            </a:br>
            <a:r>
              <a:rPr lang="en-US"/>
              <a:t>1 to 4</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a:xfrm>
            <a:off x="584200" y="1852256"/>
            <a:ext cx="3187700" cy="4416782"/>
          </a:xfrm>
        </p:spPr>
        <p:txBody>
          <a:bodyPr/>
          <a:lstStyle/>
          <a:p>
            <a:pPr marR="0" lvl="0" algn="l" defTabSz="914400" rtl="0" eaLnBrk="1" fontAlgn="auto" latinLnBrk="0" hangingPunct="1">
              <a:lnSpc>
                <a:spcPct val="100000"/>
              </a:lnSpc>
              <a:spcBef>
                <a:spcPts val="0"/>
              </a:spcBef>
              <a:spcAft>
                <a:spcPts val="0"/>
              </a:spcAft>
              <a:buClrTx/>
              <a:buSzTx/>
              <a:tabLst/>
              <a:defRPr/>
            </a:pPr>
            <a:br>
              <a:rPr lang="en-US" sz="1000" b="1">
                <a:latin typeface="Segoe UI" panose="020B0502040204020203" pitchFamily="34" charset="0"/>
                <a:ea typeface="Times New Roman" panose="02020603050405020304" pitchFamily="18" charset="0"/>
              </a:rPr>
            </a:br>
            <a:endParaRPr lang="fr-CA" sz="2000"/>
          </a:p>
        </p:txBody>
      </p:sp>
      <p:sp>
        <p:nvSpPr>
          <p:cNvPr id="6" name="TextBox 5">
            <a:extLst>
              <a:ext uri="{FF2B5EF4-FFF2-40B4-BE49-F238E27FC236}">
                <a16:creationId xmlns:a16="http://schemas.microsoft.com/office/drawing/2014/main" id="{F465B0C8-F378-4FB4-841C-DF19AEE4DC5C}"/>
              </a:ext>
            </a:extLst>
          </p:cNvPr>
          <p:cNvSpPr txBox="1"/>
          <p:nvPr/>
        </p:nvSpPr>
        <p:spPr>
          <a:xfrm>
            <a:off x="4466664" y="190672"/>
            <a:ext cx="6763870" cy="1477328"/>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Go to </a:t>
            </a:r>
            <a:r>
              <a:rPr lang="en-US" sz="1000" b="1">
                <a:solidFill>
                  <a:srgbClr val="000000"/>
                </a:solidFill>
                <a:latin typeface="Segoe UI"/>
                <a:ea typeface="Times New Roman" panose="02020603050405020304" pitchFamily="18" charset="0"/>
                <a:cs typeface="Segoe UI"/>
                <a:sym typeface="Wingdings" panose="05000000000000000000" pitchFamily="2" charset="2"/>
              </a:rPr>
              <a:t>Facility Management App/Solution Setup/Solution Settings</a:t>
            </a:r>
            <a:endParaRPr lang="en-US" sz="1000">
              <a:solidFill>
                <a:srgbClr val="000000"/>
              </a:solidFill>
              <a:latin typeface="Segoe UI"/>
              <a:ea typeface="Times New Roman" panose="02020603050405020304" pitchFamily="18" charset="0"/>
              <a:cs typeface="Segoe UI"/>
              <a:sym typeface="Wingdings" panose="05000000000000000000" pitchFamily="2" charset="2"/>
            </a:endParaRPr>
          </a:p>
          <a:p>
            <a:pPr marL="228600" indent="-228600" defTabSz="914400">
              <a:buFont typeface="Arial" panose="020B0604020202020204" pitchFamily="34" charset="0"/>
              <a:buChar char="•"/>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Select the Solution Setting</a:t>
            </a:r>
          </a:p>
          <a:p>
            <a:pPr marL="228600" indent="-228600" defTabSz="914400">
              <a:buFont typeface="Arial" panose="020B0604020202020204" pitchFamily="34" charset="0"/>
              <a:buChar char="•"/>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Select a home screening facility</a:t>
            </a:r>
            <a:endParaRPr lang="en-US" sz="1000">
              <a:solidFill>
                <a:srgbClr val="000000"/>
              </a:solidFill>
              <a:latin typeface="Segoe UI" panose="020B0502040204020203" pitchFamily="34" charset="0"/>
              <a:ea typeface="Times New Roman" panose="02020603050405020304" pitchFamily="18" charset="0"/>
              <a:cs typeface="Segoe UI"/>
            </a:endParaRPr>
          </a:p>
          <a:p>
            <a:pPr marL="228600" indent="-228600" defTabSz="914400">
              <a:buFont typeface="Arial" panose="020B0604020202020204" pitchFamily="34" charset="0"/>
              <a:buChar char="•"/>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Define </a:t>
            </a:r>
            <a:endParaRPr lang="en-US" sz="1000">
              <a:solidFill>
                <a:srgbClr val="000000"/>
              </a:solidFill>
              <a:latin typeface="Segoe UI" panose="020B0502040204020203" pitchFamily="34" charset="0"/>
              <a:ea typeface="Times New Roman" panose="02020603050405020304" pitchFamily="18" charset="0"/>
              <a:cs typeface="Segoe UI"/>
            </a:endParaRPr>
          </a:p>
          <a:p>
            <a:pPr marL="685165" lvl="1" indent="-228600" defTabSz="914400">
              <a:buFont typeface="+mj-lt"/>
              <a:buAutoNum type="arabicPeriod"/>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Allow Self Screening</a:t>
            </a:r>
            <a:endParaRPr lang="en-US" sz="1000">
              <a:solidFill>
                <a:srgbClr val="000000"/>
              </a:solidFill>
              <a:latin typeface="Segoe UI"/>
              <a:ea typeface="Times New Roman" panose="02020603050405020304" pitchFamily="18" charset="0"/>
              <a:cs typeface="Segoe UI"/>
            </a:endParaRPr>
          </a:p>
          <a:p>
            <a:pPr marL="685165" lvl="1" indent="-228600" defTabSz="914400">
              <a:buFont typeface="+mj-lt"/>
              <a:buAutoNum type="arabicPeriod"/>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Need To Attest For Self Screening</a:t>
            </a:r>
            <a:endParaRPr lang="en-US" sz="1000">
              <a:solidFill>
                <a:srgbClr val="000000"/>
              </a:solidFill>
              <a:latin typeface="Segoe UI"/>
              <a:ea typeface="Times New Roman" panose="02020603050405020304" pitchFamily="18" charset="0"/>
              <a:cs typeface="Segoe UI"/>
            </a:endParaRPr>
          </a:p>
          <a:p>
            <a:pPr marL="685165" lvl="1" indent="-228600" defTabSz="914400">
              <a:buFont typeface="+mj-lt"/>
              <a:buAutoNum type="arabicPeriod"/>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Photo Mandatory For Self Screening</a:t>
            </a:r>
            <a:endParaRPr lang="en-US" sz="1000">
              <a:solidFill>
                <a:srgbClr val="000000"/>
              </a:solidFill>
              <a:latin typeface="Segoe UI"/>
              <a:ea typeface="Times New Roman" panose="02020603050405020304" pitchFamily="18" charset="0"/>
              <a:cs typeface="Segoe UI"/>
            </a:endParaRPr>
          </a:p>
          <a:p>
            <a:pPr marL="685165" lvl="1" indent="-228600" defTabSz="914400">
              <a:buFont typeface="+mj-lt"/>
              <a:buAutoNum type="arabicPeriod"/>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Self Screening Consent</a:t>
            </a:r>
          </a:p>
          <a:p>
            <a:pPr marL="227965" indent="-228600">
              <a:buFont typeface="Arial" panose="020B0604020202020204" pitchFamily="34" charset="0"/>
              <a:buChar char="•"/>
              <a:defRPr/>
            </a:pPr>
            <a:r>
              <a:rPr lang="en-US" sz="1000">
                <a:solidFill>
                  <a:srgbClr val="000000"/>
                </a:solidFill>
                <a:latin typeface="Segoe UI"/>
                <a:cs typeface="Segoe UI"/>
                <a:sym typeface="Wingdings" panose="05000000000000000000" pitchFamily="2" charset="2"/>
              </a:rPr>
              <a:t>Repeat for each </a:t>
            </a:r>
            <a:r>
              <a:rPr lang="en-US" sz="1000">
                <a:solidFill>
                  <a:srgbClr val="000000"/>
                </a:solidFill>
                <a:latin typeface="Segoe UI"/>
                <a:ea typeface="Times New Roman" panose="02020603050405020304" pitchFamily="18" charset="0"/>
                <a:cs typeface="Segoe UI"/>
                <a:sym typeface="Wingdings" panose="05000000000000000000" pitchFamily="2" charset="2"/>
              </a:rPr>
              <a:t>home screening facilities </a:t>
            </a:r>
            <a:endParaRPr lang="en-CA" sz="1000"/>
          </a:p>
        </p:txBody>
      </p:sp>
      <p:pic>
        <p:nvPicPr>
          <p:cNvPr id="3" name="Picture 2">
            <a:extLst>
              <a:ext uri="{FF2B5EF4-FFF2-40B4-BE49-F238E27FC236}">
                <a16:creationId xmlns:a16="http://schemas.microsoft.com/office/drawing/2014/main" id="{ED226FE4-697D-4185-A4FC-81F7CB50238A}"/>
              </a:ext>
            </a:extLst>
          </p:cNvPr>
          <p:cNvPicPr>
            <a:picLocks noChangeAspect="1"/>
          </p:cNvPicPr>
          <p:nvPr/>
        </p:nvPicPr>
        <p:blipFill>
          <a:blip r:embed="rId2"/>
          <a:stretch>
            <a:fillRect/>
          </a:stretch>
        </p:blipFill>
        <p:spPr>
          <a:xfrm>
            <a:off x="4472525" y="2159630"/>
            <a:ext cx="7570675" cy="3030072"/>
          </a:xfrm>
          <a:prstGeom prst="rect">
            <a:avLst/>
          </a:prstGeom>
          <a:ln>
            <a:solidFill>
              <a:schemeClr val="bg1">
                <a:lumMod val="75000"/>
              </a:schemeClr>
            </a:solidFill>
          </a:ln>
        </p:spPr>
      </p:pic>
      <p:sp>
        <p:nvSpPr>
          <p:cNvPr id="9" name="Rectangle: Rounded Corners 8">
            <a:extLst>
              <a:ext uri="{FF2B5EF4-FFF2-40B4-BE49-F238E27FC236}">
                <a16:creationId xmlns:a16="http://schemas.microsoft.com/office/drawing/2014/main" id="{36667246-790F-4226-8995-7C7830974C33}"/>
              </a:ext>
            </a:extLst>
          </p:cNvPr>
          <p:cNvSpPr/>
          <p:nvPr/>
        </p:nvSpPr>
        <p:spPr bwMode="auto">
          <a:xfrm>
            <a:off x="4612779" y="2704392"/>
            <a:ext cx="3222841"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232E94B5-BE0B-4BE1-A8AE-10C81C792BBE}"/>
              </a:ext>
            </a:extLst>
          </p:cNvPr>
          <p:cNvSpPr/>
          <p:nvPr/>
        </p:nvSpPr>
        <p:spPr bwMode="auto">
          <a:xfrm>
            <a:off x="4612779" y="4296612"/>
            <a:ext cx="3222841"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606A6307-1472-442B-AF4F-48FC94675B30}"/>
              </a:ext>
            </a:extLst>
          </p:cNvPr>
          <p:cNvSpPr/>
          <p:nvPr/>
        </p:nvSpPr>
        <p:spPr bwMode="auto">
          <a:xfrm>
            <a:off x="4612779" y="4617652"/>
            <a:ext cx="3222841"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B5C59BB4-45E0-4A9D-BAE5-6DAAF8B1E9B2}"/>
              </a:ext>
            </a:extLst>
          </p:cNvPr>
          <p:cNvSpPr/>
          <p:nvPr/>
        </p:nvSpPr>
        <p:spPr bwMode="auto">
          <a:xfrm>
            <a:off x="8390821" y="2222385"/>
            <a:ext cx="3475347"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1527EC3E-3677-4527-8D5D-FF7291972D4C}"/>
              </a:ext>
            </a:extLst>
          </p:cNvPr>
          <p:cNvSpPr/>
          <p:nvPr/>
        </p:nvSpPr>
        <p:spPr bwMode="auto">
          <a:xfrm>
            <a:off x="4500778" y="2647282"/>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a:solidFill>
                  <a:srgbClr val="FFFFFF"/>
                </a:solidFill>
                <a:ea typeface="Segoe UI" pitchFamily="34" charset="0"/>
                <a:cs typeface="Segoe UI" pitchFamily="34" charset="0"/>
              </a:rPr>
              <a:t>1</a:t>
            </a:r>
            <a:endParaRPr lang="en-CA" sz="2000">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314A2CFC-51D5-44CA-A57A-0DD19158F5BE}"/>
              </a:ext>
            </a:extLst>
          </p:cNvPr>
          <p:cNvSpPr/>
          <p:nvPr/>
        </p:nvSpPr>
        <p:spPr bwMode="auto">
          <a:xfrm>
            <a:off x="4500778" y="4213595"/>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a:solidFill>
                  <a:srgbClr val="FFFFFF"/>
                </a:solidFill>
                <a:ea typeface="Segoe UI" pitchFamily="34" charset="0"/>
                <a:cs typeface="Segoe UI" pitchFamily="34" charset="0"/>
              </a:rPr>
              <a:t>2</a:t>
            </a:r>
            <a:endParaRPr lang="en-CA" sz="2000">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4FE708D6-9E03-4206-A856-8EDD3FD2C0B5}"/>
              </a:ext>
            </a:extLst>
          </p:cNvPr>
          <p:cNvSpPr/>
          <p:nvPr/>
        </p:nvSpPr>
        <p:spPr bwMode="auto">
          <a:xfrm>
            <a:off x="4500778" y="4569507"/>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a:solidFill>
                  <a:srgbClr val="FFFFFF"/>
                </a:solidFill>
                <a:ea typeface="Segoe UI" pitchFamily="34" charset="0"/>
                <a:cs typeface="Segoe UI" pitchFamily="34" charset="0"/>
              </a:rPr>
              <a:t>3</a:t>
            </a:r>
            <a:endParaRPr lang="en-CA" sz="2000">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38E9C77C-DC48-429B-AF94-01A8955BB3C3}"/>
              </a:ext>
            </a:extLst>
          </p:cNvPr>
          <p:cNvSpPr/>
          <p:nvPr/>
        </p:nvSpPr>
        <p:spPr bwMode="auto">
          <a:xfrm>
            <a:off x="8296750" y="2165275"/>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a:solidFill>
                  <a:srgbClr val="FFFFFF"/>
                </a:solidFill>
                <a:ea typeface="Segoe UI" pitchFamily="34" charset="0"/>
                <a:cs typeface="Segoe UI" pitchFamily="34" charset="0"/>
              </a:rPr>
              <a:t>4</a:t>
            </a:r>
            <a:endParaRPr lang="en-CA" sz="2000">
              <a:solidFill>
                <a:srgbClr val="FFFFFF"/>
              </a:solidFill>
              <a:ea typeface="Segoe UI" pitchFamily="34" charset="0"/>
              <a:cs typeface="Segoe UI" pitchFamily="34" charset="0"/>
            </a:endParaRPr>
          </a:p>
        </p:txBody>
      </p:sp>
      <p:sp>
        <p:nvSpPr>
          <p:cNvPr id="24" name="Text Placeholder 4">
            <a:extLst>
              <a:ext uri="{FF2B5EF4-FFF2-40B4-BE49-F238E27FC236}">
                <a16:creationId xmlns:a16="http://schemas.microsoft.com/office/drawing/2014/main" id="{EFF8EBFF-99A2-4C1A-B5A0-E9B57C74BE68}"/>
              </a:ext>
            </a:extLst>
          </p:cNvPr>
          <p:cNvSpPr txBox="1">
            <a:spLocks/>
          </p:cNvSpPr>
          <p:nvPr/>
        </p:nvSpPr>
        <p:spPr>
          <a:xfrm>
            <a:off x="612453" y="1827450"/>
            <a:ext cx="3187700" cy="4416782"/>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Enable or disable home screening features in the solution settings.</a:t>
            </a:r>
          </a:p>
        </p:txBody>
      </p:sp>
    </p:spTree>
    <p:extLst>
      <p:ext uri="{BB962C8B-B14F-4D97-AF65-F5344CB8AC3E}">
        <p14:creationId xmlns:p14="http://schemas.microsoft.com/office/powerpoint/2010/main" val="33188897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1C2030C-EE0A-49E4-9E91-EA150CB6E91B}"/>
              </a:ext>
            </a:extLst>
          </p:cNvPr>
          <p:cNvPicPr>
            <a:picLocks noChangeAspect="1"/>
          </p:cNvPicPr>
          <p:nvPr/>
        </p:nvPicPr>
        <p:blipFill>
          <a:blip r:embed="rId2"/>
          <a:stretch>
            <a:fillRect/>
          </a:stretch>
        </p:blipFill>
        <p:spPr>
          <a:xfrm>
            <a:off x="9146073" y="1278443"/>
            <a:ext cx="2089440" cy="5564408"/>
          </a:xfrm>
          <a:prstGeom prst="rect">
            <a:avLst/>
          </a:prstGeom>
          <a:ln>
            <a:solidFill>
              <a:schemeClr val="bg1">
                <a:lumMod val="75000"/>
              </a:schemeClr>
            </a:solidFill>
          </a:ln>
        </p:spPr>
      </p:pic>
      <p:pic>
        <p:nvPicPr>
          <p:cNvPr id="11" name="Picture 10">
            <a:extLst>
              <a:ext uri="{FF2B5EF4-FFF2-40B4-BE49-F238E27FC236}">
                <a16:creationId xmlns:a16="http://schemas.microsoft.com/office/drawing/2014/main" id="{783A1968-7F0E-468D-8101-61FC20E5787F}"/>
              </a:ext>
            </a:extLst>
          </p:cNvPr>
          <p:cNvPicPr>
            <a:picLocks noChangeAspect="1"/>
          </p:cNvPicPr>
          <p:nvPr/>
        </p:nvPicPr>
        <p:blipFill>
          <a:blip r:embed="rId3"/>
          <a:stretch>
            <a:fillRect/>
          </a:stretch>
        </p:blipFill>
        <p:spPr>
          <a:xfrm>
            <a:off x="4806211" y="1303070"/>
            <a:ext cx="2089440" cy="5554930"/>
          </a:xfrm>
          <a:prstGeom prst="rect">
            <a:avLst/>
          </a:prstGeom>
          <a:ln>
            <a:solidFill>
              <a:schemeClr val="bg1">
                <a:lumMod val="75000"/>
              </a:schemeClr>
            </a:solidFill>
          </a:ln>
        </p:spPr>
      </p:pic>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Configuration 5</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a:xfrm>
            <a:off x="584200" y="1852256"/>
            <a:ext cx="3187700" cy="4416782"/>
          </a:xfrm>
        </p:spPr>
        <p:txBody>
          <a:bodyPr/>
          <a:lstStyle/>
          <a:p>
            <a:pPr marR="0" lvl="0" algn="l" defTabSz="914400" rtl="0" eaLnBrk="1" fontAlgn="auto" latinLnBrk="0" hangingPunct="1">
              <a:lnSpc>
                <a:spcPct val="100000"/>
              </a:lnSpc>
              <a:spcBef>
                <a:spcPts val="0"/>
              </a:spcBef>
              <a:spcAft>
                <a:spcPts val="0"/>
              </a:spcAft>
              <a:buClrTx/>
              <a:buSzTx/>
              <a:tabLst/>
              <a:defRPr/>
            </a:pPr>
            <a:br>
              <a:rPr lang="en-US" sz="1000" b="1">
                <a:latin typeface="Segoe UI" panose="020B0502040204020203" pitchFamily="34" charset="0"/>
                <a:ea typeface="Times New Roman" panose="02020603050405020304" pitchFamily="18" charset="0"/>
              </a:rPr>
            </a:br>
            <a:endParaRPr lang="fr-CA" sz="2000"/>
          </a:p>
        </p:txBody>
      </p:sp>
      <p:sp>
        <p:nvSpPr>
          <p:cNvPr id="6" name="TextBox 5">
            <a:extLst>
              <a:ext uri="{FF2B5EF4-FFF2-40B4-BE49-F238E27FC236}">
                <a16:creationId xmlns:a16="http://schemas.microsoft.com/office/drawing/2014/main" id="{F465B0C8-F378-4FB4-841C-DF19AEE4DC5C}"/>
              </a:ext>
            </a:extLst>
          </p:cNvPr>
          <p:cNvSpPr txBox="1"/>
          <p:nvPr/>
        </p:nvSpPr>
        <p:spPr>
          <a:xfrm>
            <a:off x="4466664" y="190672"/>
            <a:ext cx="3182027" cy="861774"/>
          </a:xfrm>
          <a:prstGeom prst="rect">
            <a:avLst/>
          </a:prstGeom>
          <a:noFill/>
        </p:spPr>
        <p:txBody>
          <a:bodyPr wrap="square">
            <a:spAutoFit/>
          </a:bodyPr>
          <a:lstStyle/>
          <a:p>
            <a:pPr defTabSz="914400">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5A. For Microsoft Streams usage: </a:t>
            </a:r>
          </a:p>
          <a:p>
            <a:pPr marL="171450" indent="-171450" defTabSz="914400">
              <a:buFont typeface="Arial" panose="020B0604020202020204" pitchFamily="34" charset="0"/>
              <a:buChar char="•"/>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Go to </a:t>
            </a:r>
            <a:r>
              <a:rPr lang="en-US" sz="1000" b="1">
                <a:solidFill>
                  <a:srgbClr val="000000"/>
                </a:solidFill>
                <a:latin typeface="Segoe UI"/>
                <a:ea typeface="Times New Roman" panose="02020603050405020304" pitchFamily="18" charset="0"/>
                <a:cs typeface="Segoe UI"/>
                <a:sym typeface="Wingdings" panose="05000000000000000000" pitchFamily="2" charset="2"/>
              </a:rPr>
              <a:t>Solution/Consortium Member Global/Use Streams for Videos</a:t>
            </a:r>
            <a:endParaRPr lang="en-US" sz="1000" b="1">
              <a:solidFill>
                <a:srgbClr val="000000"/>
              </a:solidFill>
              <a:latin typeface="Segoe UI" panose="020B0502040204020203" pitchFamily="34" charset="0"/>
              <a:ea typeface="Times New Roman" panose="02020603050405020304" pitchFamily="18" charset="0"/>
              <a:sym typeface="Wingdings" panose="05000000000000000000" pitchFamily="2" charset="2"/>
            </a:endParaRPr>
          </a:p>
          <a:p>
            <a:pPr marL="171450" indent="-171450" defTabSz="914400">
              <a:buFont typeface="Arial" panose="020B0604020202020204" pitchFamily="34" charset="0"/>
              <a:buChar char="•"/>
              <a:defRPr/>
            </a:pPr>
            <a:r>
              <a:rPr lang="en-US" sz="1000">
                <a:solidFill>
                  <a:srgbClr val="000000"/>
                </a:solidFill>
                <a:latin typeface="Segoe UI"/>
                <a:ea typeface="Times New Roman" panose="02020603050405020304" pitchFamily="18" charset="0"/>
                <a:cs typeface="Segoe UI"/>
              </a:rPr>
              <a:t>Set the default value to </a:t>
            </a:r>
            <a:r>
              <a:rPr lang="en-US" sz="1000" b="1">
                <a:solidFill>
                  <a:srgbClr val="000000"/>
                </a:solidFill>
                <a:latin typeface="Segoe UI"/>
                <a:ea typeface="Times New Roman" panose="02020603050405020304" pitchFamily="18" charset="0"/>
                <a:cs typeface="Segoe UI"/>
              </a:rPr>
              <a:t>yes</a:t>
            </a:r>
          </a:p>
          <a:p>
            <a:pPr marL="171450" indent="-171450" defTabSz="914400">
              <a:buFont typeface="Arial" panose="020B0604020202020204" pitchFamily="34" charset="0"/>
              <a:buChar char="•"/>
              <a:defRPr/>
            </a:pPr>
            <a:r>
              <a:rPr lang="en-US" sz="1000">
                <a:solidFill>
                  <a:srgbClr val="000000"/>
                </a:solidFill>
                <a:latin typeface="Segoe UI"/>
                <a:ea typeface="Times New Roman" panose="02020603050405020304" pitchFamily="18" charset="0"/>
                <a:cs typeface="Segoe UI"/>
              </a:rPr>
              <a:t>Input link to videos in configuration 10</a:t>
            </a:r>
            <a:endParaRPr lang="en-US" sz="1000">
              <a:solidFill>
                <a:srgbClr val="000000"/>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2" name="Text Placeholder 4">
            <a:extLst>
              <a:ext uri="{FF2B5EF4-FFF2-40B4-BE49-F238E27FC236}">
                <a16:creationId xmlns:a16="http://schemas.microsoft.com/office/drawing/2014/main" id="{DEB36F57-5EC0-430A-AED6-26D2609A323B}"/>
              </a:ext>
            </a:extLst>
          </p:cNvPr>
          <p:cNvSpPr txBox="1">
            <a:spLocks/>
          </p:cNvSpPr>
          <p:nvPr/>
        </p:nvSpPr>
        <p:spPr>
          <a:xfrm>
            <a:off x="612453" y="1827450"/>
            <a:ext cx="3187700" cy="4416782"/>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Add videos and images to the repository of your choice (Azure Media Services, YouTube or Microsoft Stream).</a:t>
            </a:r>
          </a:p>
        </p:txBody>
      </p:sp>
      <p:sp>
        <p:nvSpPr>
          <p:cNvPr id="10" name="Rectangle: Rounded Corners 9">
            <a:extLst>
              <a:ext uri="{FF2B5EF4-FFF2-40B4-BE49-F238E27FC236}">
                <a16:creationId xmlns:a16="http://schemas.microsoft.com/office/drawing/2014/main" id="{30EFDC97-F8DC-4849-8D16-808E411D078E}"/>
              </a:ext>
            </a:extLst>
          </p:cNvPr>
          <p:cNvSpPr/>
          <p:nvPr/>
        </p:nvSpPr>
        <p:spPr bwMode="auto">
          <a:xfrm>
            <a:off x="4690174" y="4115703"/>
            <a:ext cx="2303929"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ECA34D61-93FD-4DB0-B840-A76F39B48EBE}"/>
              </a:ext>
            </a:extLst>
          </p:cNvPr>
          <p:cNvSpPr txBox="1"/>
          <p:nvPr/>
        </p:nvSpPr>
        <p:spPr>
          <a:xfrm>
            <a:off x="8769725" y="190672"/>
            <a:ext cx="3182400" cy="861774"/>
          </a:xfrm>
          <a:prstGeom prst="rect">
            <a:avLst/>
          </a:prstGeom>
          <a:noFill/>
        </p:spPr>
        <p:txBody>
          <a:bodyPr wrap="square">
            <a:spAutoFit/>
          </a:bodyPr>
          <a:lstStyle/>
          <a:p>
            <a:pPr defTabSz="914400">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5B. For Azure Media Services or YouTube usage:</a:t>
            </a:r>
          </a:p>
          <a:p>
            <a:pPr marL="171450" indent="-171450" defTabSz="914400">
              <a:buFont typeface="Arial" panose="020B0604020202020204" pitchFamily="34" charset="0"/>
              <a:buChar char="•"/>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Go to </a:t>
            </a:r>
            <a:r>
              <a:rPr lang="en-US" sz="1000" b="1">
                <a:solidFill>
                  <a:srgbClr val="000000"/>
                </a:solidFill>
                <a:latin typeface="Segoe UI"/>
                <a:ea typeface="Times New Roman" panose="02020603050405020304" pitchFamily="18" charset="0"/>
                <a:cs typeface="Segoe UI"/>
                <a:sym typeface="Wingdings" panose="05000000000000000000" pitchFamily="2" charset="2"/>
              </a:rPr>
              <a:t>Solution/Consortium Member Global/Use Streams for Videos</a:t>
            </a:r>
            <a:endParaRPr lang="en-US" sz="1000" b="1">
              <a:solidFill>
                <a:srgbClr val="000000"/>
              </a:solidFill>
              <a:latin typeface="Segoe UI" panose="020B0502040204020203" pitchFamily="34" charset="0"/>
              <a:ea typeface="Times New Roman" panose="02020603050405020304" pitchFamily="18" charset="0"/>
              <a:sym typeface="Wingdings" panose="05000000000000000000" pitchFamily="2" charset="2"/>
            </a:endParaRPr>
          </a:p>
          <a:p>
            <a:pPr marL="171450" indent="-171450" defTabSz="914400">
              <a:buFont typeface="Arial" panose="020B0604020202020204" pitchFamily="34" charset="0"/>
              <a:buChar char="•"/>
              <a:defRPr/>
            </a:pPr>
            <a:r>
              <a:rPr lang="en-US" sz="1000">
                <a:solidFill>
                  <a:srgbClr val="000000"/>
                </a:solidFill>
                <a:latin typeface="Segoe UI"/>
                <a:ea typeface="Times New Roman" panose="02020603050405020304" pitchFamily="18" charset="0"/>
                <a:cs typeface="Segoe UI"/>
              </a:rPr>
              <a:t>Set the default value to </a:t>
            </a:r>
            <a:r>
              <a:rPr lang="en-US" sz="1000" b="1">
                <a:solidFill>
                  <a:srgbClr val="000000"/>
                </a:solidFill>
                <a:latin typeface="Segoe UI"/>
                <a:ea typeface="Times New Roman" panose="02020603050405020304" pitchFamily="18" charset="0"/>
                <a:cs typeface="Segoe UI"/>
              </a:rPr>
              <a:t>no</a:t>
            </a:r>
          </a:p>
          <a:p>
            <a:pPr marL="171450" indent="-171450" defTabSz="914400">
              <a:buFont typeface="Arial" panose="020B0604020202020204" pitchFamily="34" charset="0"/>
              <a:buChar char="•"/>
              <a:defRPr/>
            </a:pPr>
            <a:r>
              <a:rPr lang="en-US" sz="1000">
                <a:solidFill>
                  <a:srgbClr val="000000"/>
                </a:solidFill>
                <a:latin typeface="Segoe UI"/>
                <a:ea typeface="Times New Roman" panose="02020603050405020304" pitchFamily="18" charset="0"/>
                <a:cs typeface="Segoe UI"/>
              </a:rPr>
              <a:t>Input link to videos in configuration 10</a:t>
            </a:r>
            <a:endParaRPr lang="en-US" sz="1000">
              <a:solidFill>
                <a:srgbClr val="000000"/>
              </a:solidFill>
              <a:latin typeface="Segoe UI" panose="020B0502040204020203" pitchFamily="34" charset="0"/>
              <a:ea typeface="Times New Roman" panose="02020603050405020304" pitchFamily="18" charset="0"/>
              <a:cs typeface="Segoe UI" panose="020B0502040204020203" pitchFamily="34" charset="0"/>
            </a:endParaRPr>
          </a:p>
        </p:txBody>
      </p:sp>
      <p:sp>
        <p:nvSpPr>
          <p:cNvPr id="25" name="TextBox 24">
            <a:extLst>
              <a:ext uri="{FF2B5EF4-FFF2-40B4-BE49-F238E27FC236}">
                <a16:creationId xmlns:a16="http://schemas.microsoft.com/office/drawing/2014/main" id="{669CDEA7-2AB9-41AF-A89B-D2505F96E8AB}"/>
              </a:ext>
            </a:extLst>
          </p:cNvPr>
          <p:cNvSpPr txBox="1"/>
          <p:nvPr/>
        </p:nvSpPr>
        <p:spPr>
          <a:xfrm>
            <a:off x="7928944" y="462677"/>
            <a:ext cx="311522" cy="246221"/>
          </a:xfrm>
          <a:prstGeom prst="rect">
            <a:avLst/>
          </a:prstGeom>
          <a:noFill/>
        </p:spPr>
        <p:txBody>
          <a:bodyPr wrap="square">
            <a:spAutoFit/>
          </a:bodyPr>
          <a:lstStyle/>
          <a:p>
            <a:pPr defTabSz="914400">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or</a:t>
            </a:r>
            <a:endParaRPr lang="en-US" sz="1000">
              <a:solidFill>
                <a:srgbClr val="FF0000"/>
              </a:solidFill>
              <a:latin typeface="Segoe UI"/>
              <a:ea typeface="Times New Roman" panose="02020603050405020304" pitchFamily="18" charset="0"/>
              <a:cs typeface="Segoe UI"/>
            </a:endParaRPr>
          </a:p>
        </p:txBody>
      </p:sp>
      <p:sp>
        <p:nvSpPr>
          <p:cNvPr id="13" name="Rectangle: Rounded Corners 12">
            <a:extLst>
              <a:ext uri="{FF2B5EF4-FFF2-40B4-BE49-F238E27FC236}">
                <a16:creationId xmlns:a16="http://schemas.microsoft.com/office/drawing/2014/main" id="{BDEAA76D-D2E9-44F4-9F0B-7DBBE3310469}"/>
              </a:ext>
            </a:extLst>
          </p:cNvPr>
          <p:cNvSpPr/>
          <p:nvPr/>
        </p:nvSpPr>
        <p:spPr bwMode="auto">
          <a:xfrm>
            <a:off x="9021244" y="4106911"/>
            <a:ext cx="2303929"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241323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72D6072-C6DA-4BFF-8767-B4412B3EC6EE}"/>
              </a:ext>
            </a:extLst>
          </p:cNvPr>
          <p:cNvPicPr>
            <a:picLocks noChangeAspect="1"/>
          </p:cNvPicPr>
          <p:nvPr/>
        </p:nvPicPr>
        <p:blipFill>
          <a:blip r:embed="rId2"/>
          <a:stretch>
            <a:fillRect/>
          </a:stretch>
        </p:blipFill>
        <p:spPr>
          <a:xfrm>
            <a:off x="9294662" y="1064131"/>
            <a:ext cx="2130367" cy="5707039"/>
          </a:xfrm>
          <a:prstGeom prst="rect">
            <a:avLst/>
          </a:prstGeom>
          <a:ln>
            <a:solidFill>
              <a:schemeClr val="bg1">
                <a:lumMod val="75000"/>
              </a:schemeClr>
            </a:solidFill>
          </a:ln>
        </p:spPr>
      </p:pic>
      <p:pic>
        <p:nvPicPr>
          <p:cNvPr id="3" name="Picture 2">
            <a:extLst>
              <a:ext uri="{FF2B5EF4-FFF2-40B4-BE49-F238E27FC236}">
                <a16:creationId xmlns:a16="http://schemas.microsoft.com/office/drawing/2014/main" id="{F942C7E9-4ACE-4557-AE66-D49B9A5155CC}"/>
              </a:ext>
            </a:extLst>
          </p:cNvPr>
          <p:cNvPicPr>
            <a:picLocks noChangeAspect="1"/>
          </p:cNvPicPr>
          <p:nvPr/>
        </p:nvPicPr>
        <p:blipFill>
          <a:blip r:embed="rId3"/>
          <a:stretch>
            <a:fillRect/>
          </a:stretch>
        </p:blipFill>
        <p:spPr>
          <a:xfrm>
            <a:off x="5098549" y="1064131"/>
            <a:ext cx="2130367" cy="5732325"/>
          </a:xfrm>
          <a:prstGeom prst="rect">
            <a:avLst/>
          </a:prstGeom>
          <a:ln>
            <a:solidFill>
              <a:schemeClr val="bg1">
                <a:lumMod val="75000"/>
              </a:schemeClr>
            </a:solidFill>
          </a:ln>
        </p:spPr>
      </p:pic>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a:xfrm>
            <a:off x="588263" y="585788"/>
            <a:ext cx="3490678" cy="575747"/>
          </a:xfrm>
        </p:spPr>
        <p:txBody>
          <a:bodyPr/>
          <a:lstStyle/>
          <a:p>
            <a:r>
              <a:rPr lang="en-US"/>
              <a:t>Configuration </a:t>
            </a:r>
            <a:br>
              <a:rPr lang="en-US"/>
            </a:br>
            <a:r>
              <a:rPr lang="en-US"/>
              <a:t>6 &amp; 7</a:t>
            </a:r>
          </a:p>
        </p:txBody>
      </p:sp>
      <p:sp>
        <p:nvSpPr>
          <p:cNvPr id="6" name="TextBox 5">
            <a:extLst>
              <a:ext uri="{FF2B5EF4-FFF2-40B4-BE49-F238E27FC236}">
                <a16:creationId xmlns:a16="http://schemas.microsoft.com/office/drawing/2014/main" id="{F465B0C8-F378-4FB4-841C-DF19AEE4DC5C}"/>
              </a:ext>
            </a:extLst>
          </p:cNvPr>
          <p:cNvSpPr txBox="1"/>
          <p:nvPr/>
        </p:nvSpPr>
        <p:spPr>
          <a:xfrm>
            <a:off x="4466664" y="190672"/>
            <a:ext cx="3490678" cy="707886"/>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000">
                <a:solidFill>
                  <a:srgbClr val="000000"/>
                </a:solidFill>
                <a:latin typeface="Segoe UI" panose="020B0502040204020203" pitchFamily="34" charset="0"/>
                <a:ea typeface="Times New Roman" panose="02020603050405020304" pitchFamily="18" charset="0"/>
                <a:sym typeface="Wingdings" panose="05000000000000000000" pitchFamily="2" charset="2"/>
              </a:rPr>
              <a:t>6. Minimum Timer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rgbClr val="000000"/>
                </a:solidFill>
                <a:latin typeface="Segoe UI" panose="020B0502040204020203" pitchFamily="34" charset="0"/>
                <a:ea typeface="Times New Roman" panose="02020603050405020304" pitchFamily="18" charset="0"/>
                <a:sym typeface="Wingdings" panose="05000000000000000000" pitchFamily="2" charset="2"/>
              </a:rPr>
              <a:t>Go to </a:t>
            </a:r>
            <a:r>
              <a:rPr lang="en-US" sz="1000" b="1">
                <a:solidFill>
                  <a:srgbClr val="000000"/>
                </a:solidFill>
                <a:latin typeface="Segoe UI" panose="020B0502040204020203" pitchFamily="34" charset="0"/>
                <a:ea typeface="Times New Roman" panose="02020603050405020304" pitchFamily="18" charset="0"/>
                <a:sym typeface="Wingdings" panose="05000000000000000000" pitchFamily="2" charset="2"/>
              </a:rPr>
              <a:t>Solution/Consortium Member Global/</a:t>
            </a:r>
            <a:r>
              <a:rPr lang="en-US" sz="1000" b="1" err="1">
                <a:solidFill>
                  <a:srgbClr val="000000"/>
                </a:solidFill>
                <a:latin typeface="Segoe UI" panose="020B0502040204020203" pitchFamily="34" charset="0"/>
                <a:ea typeface="Times New Roman" panose="02020603050405020304" pitchFamily="18" charset="0"/>
                <a:sym typeface="Wingdings" panose="05000000000000000000" pitchFamily="2" charset="2"/>
              </a:rPr>
              <a:t>SelfScreening</a:t>
            </a:r>
            <a:r>
              <a:rPr lang="en-US" sz="1000" b="1">
                <a:solidFill>
                  <a:srgbClr val="000000"/>
                </a:solidFill>
                <a:latin typeface="Segoe UI" panose="020B0502040204020203" pitchFamily="34" charset="0"/>
                <a:ea typeface="Times New Roman" panose="02020603050405020304" pitchFamily="18" charset="0"/>
                <a:sym typeface="Wingdings" panose="05000000000000000000" pitchFamily="2" charset="2"/>
              </a:rPr>
              <a:t> Wait Time In Minutes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rgbClr val="000000"/>
                </a:solidFill>
                <a:latin typeface="Segoe UI" panose="020B0502040204020203" pitchFamily="34" charset="0"/>
                <a:ea typeface="Times New Roman" panose="02020603050405020304" pitchFamily="18" charset="0"/>
                <a:sym typeface="Wingdings" panose="05000000000000000000" pitchFamily="2" charset="2"/>
              </a:rPr>
              <a:t>Define minimum time required to input screening result </a:t>
            </a:r>
          </a:p>
        </p:txBody>
      </p:sp>
      <p:sp>
        <p:nvSpPr>
          <p:cNvPr id="14" name="Text Placeholder 4">
            <a:extLst>
              <a:ext uri="{FF2B5EF4-FFF2-40B4-BE49-F238E27FC236}">
                <a16:creationId xmlns:a16="http://schemas.microsoft.com/office/drawing/2014/main" id="{34349C3B-4BD1-42BC-8B63-33222CC2445C}"/>
              </a:ext>
            </a:extLst>
          </p:cNvPr>
          <p:cNvSpPr txBox="1">
            <a:spLocks/>
          </p:cNvSpPr>
          <p:nvPr/>
        </p:nvSpPr>
        <p:spPr>
          <a:xfrm>
            <a:off x="612453" y="1827450"/>
            <a:ext cx="3187700" cy="4416782"/>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Define time range to input screening result.</a:t>
            </a:r>
          </a:p>
          <a:p>
            <a:pPr defTabSz="914400">
              <a:spcBef>
                <a:spcPts val="0"/>
              </a:spcBef>
              <a:spcAft>
                <a:spcPts val="0"/>
              </a:spcAft>
              <a:buSzTx/>
              <a:defRPr/>
            </a:pPr>
            <a:endParaRPr lang="en-US" sz="1000" b="1">
              <a:latin typeface="Segoe UI" panose="020B0502040204020203" pitchFamily="34" charset="0"/>
            </a:endParaRPr>
          </a:p>
        </p:txBody>
      </p:sp>
      <p:sp>
        <p:nvSpPr>
          <p:cNvPr id="17" name="TextBox 16">
            <a:extLst>
              <a:ext uri="{FF2B5EF4-FFF2-40B4-BE49-F238E27FC236}">
                <a16:creationId xmlns:a16="http://schemas.microsoft.com/office/drawing/2014/main" id="{A7770155-419F-4C0B-BEB9-67027D7727B4}"/>
              </a:ext>
            </a:extLst>
          </p:cNvPr>
          <p:cNvSpPr txBox="1"/>
          <p:nvPr/>
        </p:nvSpPr>
        <p:spPr>
          <a:xfrm>
            <a:off x="8701322" y="190672"/>
            <a:ext cx="3490678" cy="984885"/>
          </a:xfrm>
          <a:prstGeom prst="rect">
            <a:avLst/>
          </a:prstGeom>
          <a:noFill/>
        </p:spPr>
        <p:txBody>
          <a:bodyPr wrap="square">
            <a:spAutoFit/>
          </a:bodyPr>
          <a:lstStyle/>
          <a:p>
            <a:pPr defTabSz="914400">
              <a:defRPr/>
            </a:pPr>
            <a:r>
              <a:rPr lang="en-US" sz="1000">
                <a:solidFill>
                  <a:srgbClr val="000000"/>
                </a:solidFill>
                <a:latin typeface="Segoe UI" panose="020B0502040204020203" pitchFamily="34" charset="0"/>
                <a:ea typeface="Times New Roman" panose="02020603050405020304" pitchFamily="18" charset="0"/>
                <a:sym typeface="Wingdings" panose="05000000000000000000" pitchFamily="2" charset="2"/>
              </a:rPr>
              <a:t>7. Maximum Timer</a:t>
            </a:r>
          </a:p>
          <a:p>
            <a:pPr marL="171450" indent="-171450" defTabSz="914400">
              <a:buFont typeface="Arial" panose="020B0604020202020204" pitchFamily="34" charset="0"/>
              <a:buChar char="•"/>
              <a:defRPr/>
            </a:pPr>
            <a:r>
              <a:rPr lang="en-US" sz="1000">
                <a:solidFill>
                  <a:srgbClr val="000000"/>
                </a:solidFill>
                <a:latin typeface="Segoe UI" panose="020B0502040204020203" pitchFamily="34" charset="0"/>
                <a:ea typeface="Times New Roman" panose="02020603050405020304" pitchFamily="18" charset="0"/>
                <a:sym typeface="Wingdings" panose="05000000000000000000" pitchFamily="2" charset="2"/>
              </a:rPr>
              <a:t>Go to </a:t>
            </a:r>
            <a:r>
              <a:rPr lang="en-US" sz="1000" b="1">
                <a:solidFill>
                  <a:srgbClr val="000000"/>
                </a:solidFill>
                <a:latin typeface="Segoe UI" panose="020B0502040204020203" pitchFamily="34" charset="0"/>
                <a:ea typeface="Times New Roman" panose="02020603050405020304" pitchFamily="18" charset="0"/>
                <a:sym typeface="Wingdings" panose="05000000000000000000" pitchFamily="2" charset="2"/>
              </a:rPr>
              <a:t>Solution/Consortium Member Global/ </a:t>
            </a:r>
            <a:r>
              <a:rPr lang="en-US" sz="1000" b="1" err="1">
                <a:solidFill>
                  <a:srgbClr val="000000"/>
                </a:solidFill>
                <a:latin typeface="Segoe UI" panose="020B0502040204020203" pitchFamily="34" charset="0"/>
                <a:ea typeface="Times New Roman" panose="02020603050405020304" pitchFamily="18" charset="0"/>
                <a:sym typeface="Wingdings" panose="05000000000000000000" pitchFamily="2" charset="2"/>
              </a:rPr>
              <a:t>SelfScreening</a:t>
            </a:r>
            <a:r>
              <a:rPr lang="en-US" sz="1000" b="1">
                <a:solidFill>
                  <a:srgbClr val="000000"/>
                </a:solidFill>
                <a:latin typeface="Segoe UI" panose="020B0502040204020203" pitchFamily="34" charset="0"/>
                <a:ea typeface="Times New Roman" panose="02020603050405020304" pitchFamily="18" charset="0"/>
                <a:sym typeface="Wingdings" panose="05000000000000000000" pitchFamily="2" charset="2"/>
              </a:rPr>
              <a:t> Time Out In Minutes</a:t>
            </a:r>
          </a:p>
          <a:p>
            <a:pPr marL="171450" indent="-171450" defTabSz="914400">
              <a:buFont typeface="Arial" panose="020B0604020202020204" pitchFamily="34" charset="0"/>
              <a:buChar char="•"/>
              <a:defRPr/>
            </a:pPr>
            <a:r>
              <a:rPr lang="en-US" sz="1000">
                <a:solidFill>
                  <a:srgbClr val="000000"/>
                </a:solidFill>
                <a:latin typeface="Segoe UI" panose="020B0502040204020203" pitchFamily="34" charset="0"/>
                <a:ea typeface="Times New Roman" panose="02020603050405020304" pitchFamily="18" charset="0"/>
                <a:sym typeface="Wingdings" panose="05000000000000000000" pitchFamily="2" charset="2"/>
              </a:rPr>
              <a:t>Define maximum time allowed to input screening result</a:t>
            </a:r>
            <a:br>
              <a:rPr lang="en-US" sz="1000" b="1">
                <a:solidFill>
                  <a:srgbClr val="000000"/>
                </a:solidFill>
                <a:latin typeface="Segoe UI" panose="020B0502040204020203" pitchFamily="34" charset="0"/>
                <a:ea typeface="Times New Roman" panose="02020603050405020304" pitchFamily="18" charset="0"/>
                <a:sym typeface="Wingdings" panose="05000000000000000000" pitchFamily="2" charset="2"/>
              </a:rPr>
            </a:br>
            <a:endParaRPr lang="en-CA"/>
          </a:p>
        </p:txBody>
      </p:sp>
      <p:sp>
        <p:nvSpPr>
          <p:cNvPr id="18" name="Rectangle: Rounded Corners 17">
            <a:extLst>
              <a:ext uri="{FF2B5EF4-FFF2-40B4-BE49-F238E27FC236}">
                <a16:creationId xmlns:a16="http://schemas.microsoft.com/office/drawing/2014/main" id="{8190F0E9-3848-40A8-BCDD-89CD01D55A41}"/>
              </a:ext>
            </a:extLst>
          </p:cNvPr>
          <p:cNvSpPr/>
          <p:nvPr/>
        </p:nvSpPr>
        <p:spPr bwMode="auto">
          <a:xfrm>
            <a:off x="4966447" y="3961222"/>
            <a:ext cx="2303929"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AB313193-B272-4691-B2DB-022FB8BEC36C}"/>
              </a:ext>
            </a:extLst>
          </p:cNvPr>
          <p:cNvSpPr/>
          <p:nvPr/>
        </p:nvSpPr>
        <p:spPr bwMode="auto">
          <a:xfrm>
            <a:off x="4966447" y="4869078"/>
            <a:ext cx="2303929"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C9575F27-4E5B-438D-9CBC-5F1414D63B8D}"/>
              </a:ext>
            </a:extLst>
          </p:cNvPr>
          <p:cNvSpPr/>
          <p:nvPr/>
        </p:nvSpPr>
        <p:spPr bwMode="auto">
          <a:xfrm>
            <a:off x="9206371" y="3961222"/>
            <a:ext cx="2303929"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7FD31BEF-654B-4D00-97BA-EB018008E6F7}"/>
              </a:ext>
            </a:extLst>
          </p:cNvPr>
          <p:cNvSpPr/>
          <p:nvPr/>
        </p:nvSpPr>
        <p:spPr bwMode="auto">
          <a:xfrm>
            <a:off x="9206371" y="4851487"/>
            <a:ext cx="2303929"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74B9A7CB-FA49-4E78-8E7D-D2B81401E832}"/>
              </a:ext>
            </a:extLst>
          </p:cNvPr>
          <p:cNvSpPr txBox="1"/>
          <p:nvPr/>
        </p:nvSpPr>
        <p:spPr>
          <a:xfrm>
            <a:off x="7771880" y="3872090"/>
            <a:ext cx="934271" cy="1477328"/>
          </a:xfrm>
          <a:prstGeom prst="rect">
            <a:avLst/>
          </a:prstGeom>
          <a:noFill/>
        </p:spPr>
        <p:txBody>
          <a:bodyPr wrap="square">
            <a:spAutoFit/>
          </a:bodyPr>
          <a:lstStyle/>
          <a:p>
            <a:pPr algn="ctr"/>
            <a:r>
              <a:rPr kumimoji="0" lang="en-US" sz="1000" b="0" i="0" u="none" strike="noStrike" kern="1200" cap="none" spc="0" normalizeH="0" baseline="0" noProof="0">
                <a:ln>
                  <a:noFill/>
                </a:ln>
                <a:solidFill>
                  <a:srgbClr val="FF6600"/>
                </a:solidFill>
                <a:effectLst/>
                <a:uLnTx/>
                <a:uFillTx/>
                <a:latin typeface="Segoe UI" panose="020B0502040204020203" pitchFamily="34" charset="0"/>
                <a:ea typeface="Times New Roman" panose="02020603050405020304" pitchFamily="18" charset="0"/>
                <a:cs typeface="+mn-cs"/>
                <a:sym typeface="Wingdings" panose="05000000000000000000" pitchFamily="2" charset="2"/>
              </a:rPr>
              <a:t>Keep the default value </a:t>
            </a:r>
          </a:p>
          <a:p>
            <a:pPr algn="ctr"/>
            <a:endParaRPr lang="en-US" sz="1000">
              <a:solidFill>
                <a:srgbClr val="FF6600"/>
              </a:solidFill>
              <a:latin typeface="Segoe UI" panose="020B0502040204020203" pitchFamily="34" charset="0"/>
              <a:ea typeface="Times New Roman" panose="02020603050405020304" pitchFamily="18" charset="0"/>
              <a:sym typeface="Wingdings" panose="05000000000000000000" pitchFamily="2" charset="2"/>
            </a:endParaRPr>
          </a:p>
          <a:p>
            <a:pPr algn="ctr"/>
            <a:endParaRPr kumimoji="0" lang="en-US" sz="1000" b="0" i="0" u="none" strike="noStrike" kern="1200" cap="none" spc="0" normalizeH="0" baseline="0" noProof="0">
              <a:ln>
                <a:noFill/>
              </a:ln>
              <a:solidFill>
                <a:srgbClr val="FF6600"/>
              </a:solidFill>
              <a:effectLst/>
              <a:uLnTx/>
              <a:uFillTx/>
              <a:latin typeface="Segoe UI" panose="020B0502040204020203" pitchFamily="34" charset="0"/>
              <a:ea typeface="Times New Roman" panose="02020603050405020304" pitchFamily="18" charset="0"/>
              <a:cs typeface="+mn-cs"/>
              <a:sym typeface="Wingdings" panose="05000000000000000000" pitchFamily="2" charset="2"/>
            </a:endParaRPr>
          </a:p>
          <a:p>
            <a:pPr algn="ctr"/>
            <a:r>
              <a:rPr kumimoji="0" lang="en-US" sz="1000" b="0" i="0" u="none" strike="noStrike" kern="1200" cap="none" spc="0" normalizeH="0" baseline="0" noProof="0">
                <a:ln>
                  <a:noFill/>
                </a:ln>
                <a:solidFill>
                  <a:srgbClr val="FF6600"/>
                </a:solidFill>
                <a:effectLst/>
                <a:uLnTx/>
                <a:uFillTx/>
                <a:latin typeface="Segoe UI" panose="020B0502040204020203" pitchFamily="34" charset="0"/>
                <a:ea typeface="Times New Roman" panose="02020603050405020304" pitchFamily="18" charset="0"/>
                <a:cs typeface="+mn-cs"/>
                <a:sym typeface="Wingdings" panose="05000000000000000000" pitchFamily="2" charset="2"/>
              </a:rPr>
              <a:t>Or</a:t>
            </a:r>
          </a:p>
          <a:p>
            <a:pPr algn="ctr"/>
            <a:endParaRPr lang="en-US" sz="1000">
              <a:solidFill>
                <a:srgbClr val="FF6600"/>
              </a:solidFill>
              <a:latin typeface="Segoe UI" panose="020B0502040204020203" pitchFamily="34" charset="0"/>
              <a:sym typeface="Wingdings" panose="05000000000000000000" pitchFamily="2" charset="2"/>
            </a:endParaRPr>
          </a:p>
          <a:p>
            <a:pPr algn="ctr"/>
            <a:r>
              <a:rPr lang="en-US" sz="1000">
                <a:solidFill>
                  <a:srgbClr val="FF6600"/>
                </a:solidFill>
                <a:latin typeface="Segoe UI" panose="020B0502040204020203" pitchFamily="34" charset="0"/>
                <a:sym typeface="Wingdings" panose="05000000000000000000" pitchFamily="2" charset="2"/>
              </a:rPr>
              <a:t>Add a different value</a:t>
            </a:r>
            <a:endParaRPr lang="en-CA">
              <a:solidFill>
                <a:srgbClr val="FF6600"/>
              </a:solidFill>
            </a:endParaRPr>
          </a:p>
        </p:txBody>
      </p:sp>
      <p:sp>
        <p:nvSpPr>
          <p:cNvPr id="24" name="TextBox 23">
            <a:extLst>
              <a:ext uri="{FF2B5EF4-FFF2-40B4-BE49-F238E27FC236}">
                <a16:creationId xmlns:a16="http://schemas.microsoft.com/office/drawing/2014/main" id="{63AD2C5E-84C1-49B5-9704-64FB48EEEEBE}"/>
              </a:ext>
            </a:extLst>
          </p:cNvPr>
          <p:cNvSpPr txBox="1"/>
          <p:nvPr/>
        </p:nvSpPr>
        <p:spPr>
          <a:xfrm>
            <a:off x="7990075" y="462677"/>
            <a:ext cx="497880" cy="246221"/>
          </a:xfrm>
          <a:prstGeom prst="rect">
            <a:avLst/>
          </a:prstGeom>
          <a:noFill/>
        </p:spPr>
        <p:txBody>
          <a:bodyPr wrap="square">
            <a:spAutoFit/>
          </a:bodyPr>
          <a:lstStyle/>
          <a:p>
            <a:pPr defTabSz="914400">
              <a:defRPr/>
            </a:pPr>
            <a:r>
              <a:rPr lang="en-US" sz="1000">
                <a:solidFill>
                  <a:srgbClr val="000000"/>
                </a:solidFill>
                <a:latin typeface="Segoe UI"/>
                <a:ea typeface="Times New Roman" panose="02020603050405020304" pitchFamily="18" charset="0"/>
                <a:cs typeface="Segoe UI"/>
                <a:sym typeface="Wingdings" panose="05000000000000000000" pitchFamily="2" charset="2"/>
              </a:rPr>
              <a:t>and</a:t>
            </a:r>
            <a:endParaRPr lang="en-US" sz="1000">
              <a:solidFill>
                <a:srgbClr val="FF0000"/>
              </a:solidFill>
              <a:latin typeface="Segoe UI"/>
              <a:ea typeface="Times New Roman" panose="02020603050405020304" pitchFamily="18" charset="0"/>
              <a:cs typeface="Segoe UI"/>
            </a:endParaRPr>
          </a:p>
        </p:txBody>
      </p:sp>
    </p:spTree>
    <p:extLst>
      <p:ext uri="{BB962C8B-B14F-4D97-AF65-F5344CB8AC3E}">
        <p14:creationId xmlns:p14="http://schemas.microsoft.com/office/powerpoint/2010/main" val="158653704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Configuration </a:t>
            </a:r>
            <a:br>
              <a:rPr lang="en-US"/>
            </a:br>
            <a:r>
              <a:rPr lang="en-US"/>
              <a:t>8 to 12</a:t>
            </a:r>
          </a:p>
        </p:txBody>
      </p:sp>
      <p:sp>
        <p:nvSpPr>
          <p:cNvPr id="2" name="Text Placeholder 4">
            <a:extLst>
              <a:ext uri="{FF2B5EF4-FFF2-40B4-BE49-F238E27FC236}">
                <a16:creationId xmlns:a16="http://schemas.microsoft.com/office/drawing/2014/main" id="{BECE42D7-AFBF-4E9C-A387-04C022221AEA}"/>
              </a:ext>
            </a:extLst>
          </p:cNvPr>
          <p:cNvSpPr txBox="1">
            <a:spLocks noGrp="1"/>
          </p:cNvSpPr>
          <p:nvPr>
            <p:ph type="body" sz="quarter" idx="11"/>
          </p:nvPr>
        </p:nvSpPr>
        <p:spPr>
          <a:xfrm>
            <a:off x="584200" y="2043146"/>
            <a:ext cx="3187700" cy="2739870"/>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UcPeriod"/>
            </a:pPr>
            <a:r>
              <a:rPr lang="en-US" sz="1000"/>
              <a:t>Go to Solution/Consortium Member Global/</a:t>
            </a:r>
            <a:r>
              <a:rPr lang="en-US" sz="1000" err="1"/>
              <a:t>SelfScreening</a:t>
            </a:r>
            <a:r>
              <a:rPr lang="en-US" sz="1000"/>
              <a:t> Videos</a:t>
            </a:r>
          </a:p>
          <a:p>
            <a:pPr marL="457200" indent="-457200">
              <a:buFont typeface="+mj-lt"/>
              <a:buAutoNum type="alphaUcPeriod"/>
            </a:pPr>
            <a:r>
              <a:rPr lang="en-US" sz="1000"/>
              <a:t>Select Data </a:t>
            </a:r>
          </a:p>
          <a:p>
            <a:pPr marL="457200" indent="-457200">
              <a:buFont typeface="+mj-lt"/>
              <a:buAutoNum type="alphaUcPeriod"/>
            </a:pPr>
            <a:r>
              <a:rPr lang="en-US" sz="1000"/>
              <a:t>Add new record information</a:t>
            </a:r>
          </a:p>
          <a:p>
            <a:pPr marL="457200" indent="-457200">
              <a:buFont typeface="+mj-lt"/>
              <a:buAutoNum type="alphaUcPeriod"/>
            </a:pPr>
            <a:r>
              <a:rPr lang="en-US" sz="1000"/>
              <a:t>8. Testing Type</a:t>
            </a:r>
            <a:br>
              <a:rPr lang="en-US" sz="1000"/>
            </a:br>
            <a:r>
              <a:rPr lang="en-US" sz="1000"/>
              <a:t>9. Sort Order</a:t>
            </a:r>
            <a:br>
              <a:rPr lang="en-US" sz="1000"/>
            </a:br>
            <a:r>
              <a:rPr lang="en-US" sz="1000"/>
              <a:t>10. Gallery Order</a:t>
            </a:r>
            <a:br>
              <a:rPr lang="en-US" sz="1000"/>
            </a:br>
            <a:r>
              <a:rPr lang="en-US" sz="1000"/>
              <a:t>11. Video link</a:t>
            </a:r>
          </a:p>
          <a:p>
            <a:pPr marL="457200" indent="-457200">
              <a:buFont typeface="+mj-lt"/>
              <a:buAutoNum type="alphaUcPeriod"/>
            </a:pPr>
            <a:r>
              <a:rPr lang="en-US" sz="1000"/>
              <a:t>Click on Save </a:t>
            </a:r>
            <a:br>
              <a:rPr lang="en-US" sz="1000"/>
            </a:br>
            <a:r>
              <a:rPr lang="en-US" sz="1000"/>
              <a:t>(Once refreshed you will be able to upload the image)</a:t>
            </a:r>
            <a:br>
              <a:rPr lang="en-US" sz="1000"/>
            </a:br>
            <a:br>
              <a:rPr lang="en-US" sz="1000"/>
            </a:br>
            <a:r>
              <a:rPr lang="en-US" sz="1000"/>
              <a:t>12. Image link</a:t>
            </a:r>
          </a:p>
          <a:p>
            <a:pPr marL="457200" indent="-457200">
              <a:buFont typeface="+mj-lt"/>
              <a:buAutoNum type="alphaUcPeriod"/>
            </a:pPr>
            <a:r>
              <a:rPr lang="en-US" sz="1000"/>
              <a:t>Publish all customizations</a:t>
            </a:r>
          </a:p>
          <a:p>
            <a:pPr marL="457200" indent="-457200">
              <a:buFont typeface="+mj-lt"/>
              <a:buAutoNum type="alphaUcPeriod"/>
            </a:pPr>
            <a:endParaRPr lang="en-US" sz="1000"/>
          </a:p>
          <a:p>
            <a:r>
              <a:rPr lang="en-US" sz="1000" i="1"/>
              <a:t>Reference for sort and gallery order</a:t>
            </a:r>
          </a:p>
        </p:txBody>
      </p:sp>
      <p:pic>
        <p:nvPicPr>
          <p:cNvPr id="11" name="Graphic 10">
            <a:extLst>
              <a:ext uri="{FF2B5EF4-FFF2-40B4-BE49-F238E27FC236}">
                <a16:creationId xmlns:a16="http://schemas.microsoft.com/office/drawing/2014/main" id="{6D39119A-8356-44A0-96DA-A39ADA2042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15179" y="130151"/>
            <a:ext cx="589383" cy="589383"/>
          </a:xfrm>
          <a:prstGeom prst="rect">
            <a:avLst/>
          </a:prstGeom>
        </p:spPr>
      </p:pic>
      <p:pic>
        <p:nvPicPr>
          <p:cNvPr id="5" name="Recording V4-20210422_121602-Meeting Recording">
            <a:hlinkClick r:id="" action="ppaction://media"/>
            <a:extLst>
              <a:ext uri="{FF2B5EF4-FFF2-40B4-BE49-F238E27FC236}">
                <a16:creationId xmlns:a16="http://schemas.microsoft.com/office/drawing/2014/main" id="{DF27033C-43BD-4EB0-8552-1EBE2D694DA1}"/>
              </a:ext>
            </a:extLst>
          </p:cNvPr>
          <p:cNvPicPr>
            <a:picLocks noChangeAspect="1"/>
          </p:cNvPicPr>
          <p:nvPr>
            <a:videoFile r:link="rId1"/>
            <p:extLst>
              <p:ext uri="{DAA4B4D4-6D71-4841-9C94-3DE7FCFB9230}">
                <p14:media xmlns:p14="http://schemas.microsoft.com/office/powerpoint/2010/main" r:embed="rId2">
                  <p14:trim st="7526" end="1873"/>
                </p14:media>
              </p:ext>
            </p:extLst>
          </p:nvPr>
        </p:nvPicPr>
        <p:blipFill>
          <a:blip r:embed="rId6"/>
          <a:stretch>
            <a:fillRect/>
          </a:stretch>
        </p:blipFill>
        <p:spPr>
          <a:xfrm>
            <a:off x="4515179" y="1316053"/>
            <a:ext cx="7512698" cy="4225893"/>
          </a:xfrm>
          <a:prstGeom prst="rect">
            <a:avLst/>
          </a:prstGeom>
        </p:spPr>
      </p:pic>
      <p:pic>
        <p:nvPicPr>
          <p:cNvPr id="7" name="Picture 6">
            <a:extLst>
              <a:ext uri="{FF2B5EF4-FFF2-40B4-BE49-F238E27FC236}">
                <a16:creationId xmlns:a16="http://schemas.microsoft.com/office/drawing/2014/main" id="{4ACE1EA2-3B20-4FF1-BD47-7EDA7D0A9404}"/>
              </a:ext>
            </a:extLst>
          </p:cNvPr>
          <p:cNvPicPr>
            <a:picLocks noChangeAspect="1"/>
          </p:cNvPicPr>
          <p:nvPr/>
        </p:nvPicPr>
        <p:blipFill>
          <a:blip r:embed="rId7"/>
          <a:stretch>
            <a:fillRect/>
          </a:stretch>
        </p:blipFill>
        <p:spPr>
          <a:xfrm>
            <a:off x="584200" y="5328137"/>
            <a:ext cx="1421561" cy="1159119"/>
          </a:xfrm>
          <a:prstGeom prst="rect">
            <a:avLst/>
          </a:prstGeom>
        </p:spPr>
      </p:pic>
      <p:pic>
        <p:nvPicPr>
          <p:cNvPr id="9" name="Picture 8">
            <a:extLst>
              <a:ext uri="{FF2B5EF4-FFF2-40B4-BE49-F238E27FC236}">
                <a16:creationId xmlns:a16="http://schemas.microsoft.com/office/drawing/2014/main" id="{D6DF4CDE-A390-405E-B71B-F60F70EBC1FC}"/>
              </a:ext>
            </a:extLst>
          </p:cNvPr>
          <p:cNvPicPr>
            <a:picLocks noChangeAspect="1"/>
          </p:cNvPicPr>
          <p:nvPr/>
        </p:nvPicPr>
        <p:blipFill>
          <a:blip r:embed="rId8"/>
          <a:stretch>
            <a:fillRect/>
          </a:stretch>
        </p:blipFill>
        <p:spPr>
          <a:xfrm>
            <a:off x="2081336" y="5328137"/>
            <a:ext cx="536059" cy="719641"/>
          </a:xfrm>
          <a:prstGeom prst="rect">
            <a:avLst/>
          </a:prstGeom>
        </p:spPr>
      </p:pic>
      <p:pic>
        <p:nvPicPr>
          <p:cNvPr id="12" name="Picture 11">
            <a:extLst>
              <a:ext uri="{FF2B5EF4-FFF2-40B4-BE49-F238E27FC236}">
                <a16:creationId xmlns:a16="http://schemas.microsoft.com/office/drawing/2014/main" id="{DFCD2759-C977-4368-B3D3-6511EA9DFB9B}"/>
              </a:ext>
            </a:extLst>
          </p:cNvPr>
          <p:cNvPicPr>
            <a:picLocks noChangeAspect="1"/>
          </p:cNvPicPr>
          <p:nvPr/>
        </p:nvPicPr>
        <p:blipFill>
          <a:blip r:embed="rId9"/>
          <a:stretch>
            <a:fillRect/>
          </a:stretch>
        </p:blipFill>
        <p:spPr>
          <a:xfrm>
            <a:off x="2710554" y="5328137"/>
            <a:ext cx="662640" cy="719641"/>
          </a:xfrm>
          <a:prstGeom prst="rect">
            <a:avLst/>
          </a:prstGeom>
        </p:spPr>
      </p:pic>
    </p:spTree>
    <p:extLst>
      <p:ext uri="{BB962C8B-B14F-4D97-AF65-F5344CB8AC3E}">
        <p14:creationId xmlns:p14="http://schemas.microsoft.com/office/powerpoint/2010/main" val="1516795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3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F221F1EF-7C8F-4666-B740-3EF6E3D6BDDE}"/>
              </a:ext>
            </a:extLst>
          </p:cNvPr>
          <p:cNvSpPr txBox="1">
            <a:spLocks/>
          </p:cNvSpPr>
          <p:nvPr/>
        </p:nvSpPr>
        <p:spPr>
          <a:xfrm>
            <a:off x="4865688" y="3002137"/>
            <a:ext cx="6469824" cy="3977426"/>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600">
                <a:latin typeface="Segoe UI"/>
                <a:ea typeface="Times New Roman" panose="02020603050405020304" pitchFamily="18" charset="0"/>
                <a:cs typeface="Segoe UI"/>
                <a:sym typeface="Wingdings" panose="05000000000000000000" pitchFamily="2" charset="2"/>
              </a:rPr>
              <a:t>Adjusting the branding at your own discretion. If you do, we suggest to test and ensure artifacts are in their desired position.</a:t>
            </a:r>
            <a:endParaRPr lang="en-US">
              <a:latin typeface="Segoe UI"/>
              <a:ea typeface="Times New Roman" panose="02020603050405020304" pitchFamily="18" charset="0"/>
              <a:cs typeface="Segoe UI"/>
              <a:sym typeface="Wingdings" panose="05000000000000000000" pitchFamily="2" charset="2"/>
            </a:endParaRPr>
          </a:p>
          <a:p>
            <a:pPr marL="457200" indent="-457200" defTabSz="914400">
              <a:spcBef>
                <a:spcPts val="0"/>
              </a:spcBef>
              <a:spcAft>
                <a:spcPts val="0"/>
              </a:spcAft>
              <a:buSzTx/>
              <a:buFont typeface="Wingdings" panose="05000000000000000000" pitchFamily="2" charset="2"/>
              <a:buAutoNum type="alphaUcPeriod"/>
              <a:defRPr/>
            </a:pPr>
            <a:endParaRPr lang="en-US" sz="1600">
              <a:latin typeface="Segoe UI"/>
              <a:ea typeface="Times New Roman" panose="02020603050405020304" pitchFamily="18" charset="0"/>
              <a:cs typeface="Segoe UI"/>
              <a:sym typeface="Wingdings" panose="05000000000000000000" pitchFamily="2" charset="2"/>
            </a:endParaRPr>
          </a:p>
          <a:p>
            <a:endParaRPr lang="en-CA" sz="1600"/>
          </a:p>
        </p:txBody>
      </p:sp>
      <p:sp>
        <p:nvSpPr>
          <p:cNvPr id="2" name="Title 3">
            <a:extLst>
              <a:ext uri="{FF2B5EF4-FFF2-40B4-BE49-F238E27FC236}">
                <a16:creationId xmlns:a16="http://schemas.microsoft.com/office/drawing/2014/main" id="{9E96847E-DF4D-4686-84AF-B808DD928F10}"/>
              </a:ext>
            </a:extLst>
          </p:cNvPr>
          <p:cNvSpPr txBox="1">
            <a:spLocks/>
          </p:cNvSpPr>
          <p:nvPr/>
        </p:nvSpPr>
        <p:spPr>
          <a:xfrm>
            <a:off x="4865688" y="2243138"/>
            <a:ext cx="6667230" cy="714094"/>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Correct branding if required</a:t>
            </a:r>
          </a:p>
        </p:txBody>
      </p:sp>
    </p:spTree>
    <p:extLst>
      <p:ext uri="{BB962C8B-B14F-4D97-AF65-F5344CB8AC3E}">
        <p14:creationId xmlns:p14="http://schemas.microsoft.com/office/powerpoint/2010/main" val="32242119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4363981E-BAF0-4DEA-8D1A-EECAF2F8C21A}"/>
              </a:ext>
            </a:extLst>
          </p:cNvPr>
          <p:cNvSpPr txBox="1">
            <a:spLocks/>
          </p:cNvSpPr>
          <p:nvPr/>
        </p:nvSpPr>
        <p:spPr>
          <a:xfrm>
            <a:off x="4865688" y="2243138"/>
            <a:ext cx="6667230" cy="714094"/>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Deploy the solution to UAT environment</a:t>
            </a:r>
          </a:p>
        </p:txBody>
      </p:sp>
    </p:spTree>
    <p:extLst>
      <p:ext uri="{BB962C8B-B14F-4D97-AF65-F5344CB8AC3E}">
        <p14:creationId xmlns:p14="http://schemas.microsoft.com/office/powerpoint/2010/main" val="8408203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a:xfrm>
            <a:off x="588264" y="585788"/>
            <a:ext cx="3262768" cy="2569788"/>
          </a:xfrm>
        </p:spPr>
        <p:txBody>
          <a:bodyPr/>
          <a:lstStyle/>
          <a:p>
            <a:r>
              <a:rPr lang="en-US"/>
              <a:t>Deploy the solution to UAT environment</a:t>
            </a:r>
          </a:p>
        </p:txBody>
      </p:sp>
      <p:sp>
        <p:nvSpPr>
          <p:cNvPr id="6" name="Text Placeholder 2">
            <a:extLst>
              <a:ext uri="{FF2B5EF4-FFF2-40B4-BE49-F238E27FC236}">
                <a16:creationId xmlns:a16="http://schemas.microsoft.com/office/drawing/2014/main" id="{EC262864-ED0F-4008-9C7A-12F97C42E7AC}"/>
              </a:ext>
            </a:extLst>
          </p:cNvPr>
          <p:cNvSpPr txBox="1">
            <a:spLocks/>
          </p:cNvSpPr>
          <p:nvPr/>
        </p:nvSpPr>
        <p:spPr>
          <a:xfrm>
            <a:off x="4636916" y="585788"/>
            <a:ext cx="7375618" cy="6047935"/>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t>Export</a:t>
            </a:r>
            <a:r>
              <a:rPr lang="en-US" sz="1000"/>
              <a:t> the solution from the </a:t>
            </a:r>
            <a:r>
              <a:rPr lang="en-US" sz="1000" b="1"/>
              <a:t>development environment</a:t>
            </a:r>
          </a:p>
          <a:p>
            <a:pPr marL="457200" indent="-457200">
              <a:buFont typeface="+mj-lt"/>
              <a:buAutoNum type="alphaUcPeriod"/>
            </a:pPr>
            <a:r>
              <a:rPr lang="en-US" sz="1000"/>
              <a:t>Go to </a:t>
            </a:r>
            <a:r>
              <a:rPr lang="en-US" sz="1000">
                <a:hlinkClick r:id="rId2"/>
              </a:rPr>
              <a:t>make.powerapps.com</a:t>
            </a:r>
            <a:endParaRPr lang="en-US" sz="1000"/>
          </a:p>
          <a:p>
            <a:pPr marL="457200" indent="-457200">
              <a:buFont typeface="+mj-lt"/>
              <a:buAutoNum type="alphaUcPeriod"/>
            </a:pPr>
            <a:r>
              <a:rPr lang="en-US" sz="1000"/>
              <a:t>Select your development environment</a:t>
            </a:r>
          </a:p>
          <a:p>
            <a:pPr marL="457200" indent="-457200">
              <a:buFont typeface="+mj-lt"/>
              <a:buAutoNum type="alphaUcPeriod"/>
            </a:pPr>
            <a:r>
              <a:rPr lang="en-US" sz="1000"/>
              <a:t>Navigate to Solutions</a:t>
            </a:r>
          </a:p>
          <a:p>
            <a:pPr marL="457200" indent="-457200">
              <a:buFont typeface="+mj-lt"/>
              <a:buAutoNum type="alphaUcPeriod"/>
            </a:pPr>
            <a:r>
              <a:rPr lang="en-US" sz="1000"/>
              <a:t>Select your {V4 solution}</a:t>
            </a:r>
          </a:p>
          <a:p>
            <a:pPr marL="457200" indent="-457200">
              <a:buFont typeface="+mj-lt"/>
              <a:buAutoNum type="alphaUcPeriod"/>
            </a:pPr>
            <a:r>
              <a:rPr lang="en-US" sz="1000"/>
              <a:t>Click on ”</a:t>
            </a:r>
            <a:r>
              <a:rPr lang="en-CA" sz="1000">
                <a:latin typeface="-apple-system"/>
              </a:rPr>
              <a:t>Export</a:t>
            </a:r>
            <a:r>
              <a:rPr lang="en-US" sz="1000"/>
              <a:t>”</a:t>
            </a:r>
            <a:endParaRPr lang="en-US" sz="1000">
              <a:latin typeface="-apple-system"/>
            </a:endParaRPr>
          </a:p>
          <a:p>
            <a:pPr marL="457200" indent="-457200">
              <a:buFont typeface="+mj-lt"/>
              <a:buAutoNum type="alphaUcPeriod"/>
            </a:pPr>
            <a:r>
              <a:rPr lang="en-US" sz="1000"/>
              <a:t>Click on “Publish”</a:t>
            </a:r>
          </a:p>
          <a:p>
            <a:pPr marL="457200" indent="-457200">
              <a:buFont typeface="+mj-lt"/>
              <a:buAutoNum type="alphaUcPeriod"/>
            </a:pPr>
            <a:r>
              <a:rPr lang="en-US" sz="1000"/>
              <a:t>Click on “Next”</a:t>
            </a:r>
          </a:p>
          <a:p>
            <a:pPr marL="457200" indent="-457200">
              <a:buFont typeface="+mj-lt"/>
              <a:buAutoNum type="alphaUcPeriod"/>
            </a:pPr>
            <a:r>
              <a:rPr lang="en-US" sz="1000"/>
              <a:t>Keep version number as is</a:t>
            </a:r>
          </a:p>
          <a:p>
            <a:pPr marL="457200" indent="-457200">
              <a:buFont typeface="+mj-lt"/>
              <a:buAutoNum type="alphaUcPeriod"/>
            </a:pPr>
            <a:r>
              <a:rPr lang="en-US" sz="1000"/>
              <a:t>Select export as “Unmanaged”</a:t>
            </a:r>
          </a:p>
          <a:p>
            <a:pPr marL="457200" indent="-457200">
              <a:buFont typeface="+mj-lt"/>
              <a:buAutoNum type="alphaUcPeriod"/>
            </a:pPr>
            <a:r>
              <a:rPr lang="en-US" sz="1000"/>
              <a:t>Click on “Export”</a:t>
            </a:r>
          </a:p>
          <a:p>
            <a:pPr marL="457200" indent="-457200">
              <a:buFont typeface="+mj-lt"/>
              <a:buAutoNum type="alphaUcPeriod"/>
            </a:pPr>
            <a:r>
              <a:rPr lang="en-US" sz="1000"/>
              <a:t>Locate the downloaded zip file</a:t>
            </a:r>
          </a:p>
          <a:p>
            <a:pPr marL="457200" indent="-457200">
              <a:buFont typeface="+mj-lt"/>
              <a:buAutoNum type="alphaUcPeriod"/>
            </a:pPr>
            <a:endParaRPr lang="en-US" sz="1000"/>
          </a:p>
          <a:p>
            <a:pPr marL="0" indent="0">
              <a:buNone/>
            </a:pPr>
            <a:r>
              <a:rPr lang="en-US" sz="1000" b="1"/>
              <a:t>Import</a:t>
            </a:r>
            <a:r>
              <a:rPr lang="en-US" sz="1000"/>
              <a:t> the solution from the </a:t>
            </a:r>
            <a:r>
              <a:rPr lang="en-US" sz="1000" b="1"/>
              <a:t>UAT environment</a:t>
            </a:r>
          </a:p>
          <a:p>
            <a:pPr marL="457200" indent="-457200">
              <a:buFont typeface="+mj-lt"/>
              <a:buAutoNum type="alphaUcPeriod"/>
            </a:pPr>
            <a:r>
              <a:rPr lang="en-US" sz="1000"/>
              <a:t>Go to </a:t>
            </a:r>
            <a:r>
              <a:rPr lang="en-US" sz="1000">
                <a:hlinkClick r:id="rId2"/>
              </a:rPr>
              <a:t>make.powerapps.com</a:t>
            </a:r>
            <a:endParaRPr lang="en-US" sz="1000"/>
          </a:p>
          <a:p>
            <a:pPr marL="457200" indent="-457200">
              <a:buFont typeface="+mj-lt"/>
              <a:buAutoNum type="alphaUcPeriod"/>
            </a:pPr>
            <a:r>
              <a:rPr lang="en-US" sz="1000"/>
              <a:t>Navigate to Solutions</a:t>
            </a:r>
          </a:p>
          <a:p>
            <a:pPr marL="457200" indent="-457200">
              <a:buFont typeface="+mj-lt"/>
              <a:buAutoNum type="alphaUcPeriod"/>
            </a:pPr>
            <a:r>
              <a:rPr lang="en-US" sz="1000"/>
              <a:t>Click on ”</a:t>
            </a:r>
            <a:r>
              <a:rPr lang="en-CA" sz="1000">
                <a:latin typeface="-apple-system"/>
              </a:rPr>
              <a:t>Import</a:t>
            </a:r>
            <a:r>
              <a:rPr lang="en-US" sz="1000"/>
              <a:t>”</a:t>
            </a:r>
          </a:p>
          <a:p>
            <a:pPr marL="457200" indent="-457200">
              <a:buFont typeface="+mj-lt"/>
              <a:buAutoNum type="alphaUcPeriod"/>
            </a:pPr>
            <a:r>
              <a:rPr lang="en-US" sz="1000"/>
              <a:t>Click on ”</a:t>
            </a:r>
            <a:r>
              <a:rPr lang="en-CA" sz="1000"/>
              <a:t>Browse</a:t>
            </a:r>
            <a:r>
              <a:rPr lang="en-US" sz="1000"/>
              <a:t>”</a:t>
            </a:r>
          </a:p>
          <a:p>
            <a:pPr marL="457200" indent="-457200">
              <a:buFont typeface="+mj-lt"/>
              <a:buAutoNum type="alphaUcPeriod"/>
            </a:pPr>
            <a:r>
              <a:rPr lang="en-US" sz="1000">
                <a:latin typeface="-apple-system"/>
              </a:rPr>
              <a:t>Locate your </a:t>
            </a:r>
            <a:r>
              <a:rPr lang="en-US" sz="1000"/>
              <a:t>{V4 solution} zip file and select it</a:t>
            </a:r>
          </a:p>
          <a:p>
            <a:pPr marL="457200" indent="-457200">
              <a:buFont typeface="+mj-lt"/>
              <a:buAutoNum type="alphaUcPeriod"/>
            </a:pPr>
            <a:r>
              <a:rPr lang="en-US" sz="1000"/>
              <a:t>Click “open”</a:t>
            </a:r>
          </a:p>
          <a:p>
            <a:pPr marL="457200" indent="-457200">
              <a:buFont typeface="+mj-lt"/>
              <a:buAutoNum type="alphaUcPeriod"/>
            </a:pPr>
            <a:r>
              <a:rPr lang="en-US" sz="1000"/>
              <a:t>Click on “next”</a:t>
            </a:r>
          </a:p>
          <a:p>
            <a:pPr marL="457200" indent="-457200">
              <a:buFont typeface="+mj-lt"/>
              <a:buAutoNum type="alphaUcPeriod"/>
            </a:pPr>
            <a:r>
              <a:rPr lang="en-US" sz="1000"/>
              <a:t>Re-establish the connections with the right account</a:t>
            </a:r>
          </a:p>
          <a:p>
            <a:pPr marL="457200" indent="-457200">
              <a:buFont typeface="+mj-lt"/>
              <a:buAutoNum type="alphaUcPeriod"/>
            </a:pPr>
            <a:r>
              <a:rPr lang="en-US" sz="1000"/>
              <a:t>Click on “next”</a:t>
            </a:r>
          </a:p>
          <a:p>
            <a:pPr marL="457200" indent="-457200">
              <a:buFont typeface="+mj-lt"/>
              <a:buAutoNum type="alphaUcPeriod"/>
            </a:pPr>
            <a:r>
              <a:rPr lang="en-US" sz="1000"/>
              <a:t>Enter information for the 2 environment variables (Admin Email Address and Send As Email For Notification Result)</a:t>
            </a:r>
          </a:p>
          <a:p>
            <a:pPr marL="457200" indent="-457200">
              <a:buFont typeface="+mj-lt"/>
              <a:buAutoNum type="alphaUcPeriod"/>
            </a:pPr>
            <a:r>
              <a:rPr lang="en-US" sz="1000"/>
              <a:t>Click on “Import”</a:t>
            </a:r>
          </a:p>
          <a:p>
            <a:pPr marL="457200" indent="-457200">
              <a:buFont typeface="+mj-lt"/>
              <a:buAutoNum type="alphaUcPeriod"/>
            </a:pPr>
            <a:r>
              <a:rPr lang="en-US" sz="1000"/>
              <a:t>Once imported, click on “Publish all customization”</a:t>
            </a:r>
          </a:p>
        </p:txBody>
      </p:sp>
    </p:spTree>
    <p:extLst>
      <p:ext uri="{BB962C8B-B14F-4D97-AF65-F5344CB8AC3E}">
        <p14:creationId xmlns:p14="http://schemas.microsoft.com/office/powerpoint/2010/main" val="14854575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21D762DB-AB1F-48A3-A43E-7526A4150A3B}"/>
              </a:ext>
            </a:extLst>
          </p:cNvPr>
          <p:cNvSpPr>
            <a:spLocks noGrp="1"/>
          </p:cNvSpPr>
          <p:nvPr>
            <p:ph type="body" sz="quarter" idx="12"/>
          </p:nvPr>
        </p:nvSpPr>
        <p:spPr>
          <a:xfrm>
            <a:off x="4865688" y="3065784"/>
            <a:ext cx="6667500" cy="2121194"/>
          </a:xfrm>
        </p:spPr>
        <p:txBody>
          <a:bodyPr/>
          <a:lstStyle/>
          <a:p>
            <a:pPr defTabSz="914400">
              <a:spcBef>
                <a:spcPts val="0"/>
              </a:spcBef>
              <a:spcAft>
                <a:spcPts val="0"/>
              </a:spcAft>
              <a:buSzTx/>
              <a:defRPr/>
            </a:pPr>
            <a:r>
              <a:rPr lang="en-US" sz="1600">
                <a:latin typeface="Segoe UI" panose="020B0502040204020203" pitchFamily="34" charset="0"/>
                <a:ea typeface="Times New Roman" panose="02020603050405020304" pitchFamily="18" charset="0"/>
              </a:rPr>
              <a:t>Perform all test cases both in a </a:t>
            </a:r>
            <a:r>
              <a:rPr lang="en-US" sz="1600">
                <a:solidFill>
                  <a:schemeClr val="accent1">
                    <a:lumMod val="60000"/>
                    <a:lumOff val="40000"/>
                  </a:schemeClr>
                </a:solidFill>
                <a:latin typeface="Segoe UI" panose="020B0502040204020203"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rPr>
              <a:t>suggested browser </a:t>
            </a:r>
            <a:r>
              <a:rPr lang="en-US" sz="1600">
                <a:latin typeface="Segoe UI" panose="020B0502040204020203" pitchFamily="34" charset="0"/>
                <a:ea typeface="Times New Roman" panose="02020603050405020304" pitchFamily="18" charset="0"/>
              </a:rPr>
              <a:t>and using a </a:t>
            </a:r>
            <a:r>
              <a:rPr lang="en-US" sz="1600">
                <a:solidFill>
                  <a:schemeClr val="accent1">
                    <a:lumMod val="60000"/>
                    <a:lumOff val="40000"/>
                  </a:schemeClr>
                </a:solidFill>
                <a:latin typeface="Segoe UI" panose="020B0502040204020203"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supported mobile device </a:t>
            </a:r>
            <a:r>
              <a:rPr lang="en-US" sz="1600">
                <a:latin typeface="Segoe UI" panose="020B0502040204020203" pitchFamily="34" charset="0"/>
                <a:ea typeface="Times New Roman" panose="02020603050405020304" pitchFamily="18" charset="0"/>
              </a:rPr>
              <a:t>(if allowed by your organization) and for all available languages.</a:t>
            </a:r>
          </a:p>
        </p:txBody>
      </p:sp>
      <p:sp>
        <p:nvSpPr>
          <p:cNvPr id="2" name="Title 3">
            <a:extLst>
              <a:ext uri="{FF2B5EF4-FFF2-40B4-BE49-F238E27FC236}">
                <a16:creationId xmlns:a16="http://schemas.microsoft.com/office/drawing/2014/main" id="{264D0F65-2726-47F6-866E-A5C300CF2BAC}"/>
              </a:ext>
            </a:extLst>
          </p:cNvPr>
          <p:cNvSpPr txBox="1">
            <a:spLocks/>
          </p:cNvSpPr>
          <p:nvPr/>
        </p:nvSpPr>
        <p:spPr>
          <a:xfrm>
            <a:off x="4865688" y="2243138"/>
            <a:ext cx="6667230" cy="714094"/>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User testing</a:t>
            </a:r>
          </a:p>
        </p:txBody>
      </p:sp>
    </p:spTree>
    <p:extLst>
      <p:ext uri="{BB962C8B-B14F-4D97-AF65-F5344CB8AC3E}">
        <p14:creationId xmlns:p14="http://schemas.microsoft.com/office/powerpoint/2010/main" val="1116949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8EE730F-7DDD-45D5-8E66-B2788BD64B6A}"/>
              </a:ext>
            </a:extLst>
          </p:cNvPr>
          <p:cNvSpPr/>
          <p:nvPr/>
        </p:nvSpPr>
        <p:spPr bwMode="auto">
          <a:xfrm>
            <a:off x="4369980" y="0"/>
            <a:ext cx="7822019" cy="159140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C15347A-BBC4-484A-92B7-812698DAD3D5}"/>
              </a:ext>
            </a:extLst>
          </p:cNvPr>
          <p:cNvSpPr txBox="1"/>
          <p:nvPr/>
        </p:nvSpPr>
        <p:spPr>
          <a:xfrm>
            <a:off x="4462425" y="130151"/>
            <a:ext cx="6761284" cy="553998"/>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Checklist:</a:t>
            </a:r>
          </a:p>
          <a:p>
            <a:pPr marL="176213" marR="0" lvl="0" algn="l" defTabSz="914400" rtl="0" eaLnBrk="1" fontAlgn="auto" latinLnBrk="0" hangingPunct="1">
              <a:lnSpc>
                <a:spcPct val="100000"/>
              </a:lnSpc>
              <a:spcBef>
                <a:spcPts val="0"/>
              </a:spcBef>
              <a:spcAft>
                <a:spcPts val="0"/>
              </a:spcAft>
              <a:buClr>
                <a:schemeClr val="bg1">
                  <a:lumMod val="85000"/>
                </a:schemeClr>
              </a:buClr>
              <a:buSzTx/>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Employee Profile, defined home screening locations are part of the workplace location drop down</a:t>
            </a:r>
          </a:p>
          <a:p>
            <a:pPr marL="176213" marR="0" lvl="0" algn="l" defTabSz="914400" rtl="0" eaLnBrk="1" fontAlgn="auto" latinLnBrk="0" hangingPunct="1">
              <a:lnSpc>
                <a:spcPct val="100000"/>
              </a:lnSpc>
              <a:spcBef>
                <a:spcPts val="0"/>
              </a:spcBef>
              <a:spcAft>
                <a:spcPts val="0"/>
              </a:spcAft>
              <a:buClr>
                <a:schemeClr val="bg1">
                  <a:lumMod val="85000"/>
                </a:schemeClr>
              </a:buClr>
              <a:buSzTx/>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When you try to book a screening there are no timeslots</a:t>
            </a:r>
          </a:p>
        </p:txBody>
      </p:sp>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Test Case 1</a:t>
            </a:r>
          </a:p>
        </p:txBody>
      </p:sp>
      <p:sp>
        <p:nvSpPr>
          <p:cNvPr id="2" name="Text Placeholder 4">
            <a:extLst>
              <a:ext uri="{FF2B5EF4-FFF2-40B4-BE49-F238E27FC236}">
                <a16:creationId xmlns:a16="http://schemas.microsoft.com/office/drawing/2014/main" id="{BECE42D7-AFBF-4E9C-A387-04C022221AEA}"/>
              </a:ext>
            </a:extLst>
          </p:cNvPr>
          <p:cNvSpPr txBox="1">
            <a:spLocks noGrp="1"/>
          </p:cNvSpPr>
          <p:nvPr>
            <p:ph type="body" sz="quarter" idx="11"/>
          </p:nvPr>
        </p:nvSpPr>
        <p:spPr>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000" b="1">
                <a:latin typeface="Segoe UI" panose="020B0502040204020203" pitchFamily="34" charset="0"/>
                <a:ea typeface="Times New Roman" panose="02020603050405020304" pitchFamily="18" charset="0"/>
              </a:rPr>
              <a:t>Exercise:</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Employee profile home screening “work location” impact on in-person booking</a:t>
            </a:r>
            <a:endParaRPr lang="en-US" sz="1000" b="1">
              <a:latin typeface="Segoe UI" panose="020B0502040204020203" pitchFamily="34" charset="0"/>
            </a:endParaRPr>
          </a:p>
          <a:p>
            <a:pPr defTabSz="914400">
              <a:spcBef>
                <a:spcPts val="0"/>
              </a:spcBef>
              <a:spcAft>
                <a:spcPts val="0"/>
              </a:spcAft>
              <a:buSzTx/>
              <a:defRPr/>
            </a:pPr>
            <a:endParaRPr lang="en-US" sz="1000" b="1">
              <a:latin typeface="Segoe UI" panose="020B0502040204020203" pitchFamily="34" charset="0"/>
            </a:endParaRPr>
          </a:p>
          <a:p>
            <a:pPr defTabSz="914400">
              <a:spcBef>
                <a:spcPts val="0"/>
              </a:spcBef>
              <a:spcAft>
                <a:spcPts val="0"/>
              </a:spcAft>
              <a:buSzTx/>
              <a:defRPr/>
            </a:pPr>
            <a:r>
              <a:rPr lang="en-US" sz="1000" b="1">
                <a:latin typeface="Segoe UI" panose="020B0502040204020203" pitchFamily="34" charset="0"/>
              </a:rPr>
              <a:t>Steps:</a:t>
            </a:r>
          </a:p>
          <a:p>
            <a:pPr defTabSz="914400">
              <a:spcBef>
                <a:spcPts val="0"/>
              </a:spcBef>
              <a:spcAft>
                <a:spcPts val="0"/>
              </a:spcAft>
              <a:buSzTx/>
              <a:defRPr/>
            </a:pPr>
            <a:r>
              <a:rPr lang="en-US" sz="1000">
                <a:latin typeface="Segoe UI" panose="020B0502040204020203" pitchFamily="34" charset="0"/>
              </a:rPr>
              <a:t>In the Employee App</a:t>
            </a:r>
          </a:p>
          <a:p>
            <a:pPr marL="228600" indent="-228600" defTabSz="914400">
              <a:spcBef>
                <a:spcPts val="0"/>
              </a:spcBef>
              <a:spcAft>
                <a:spcPts val="0"/>
              </a:spcAft>
              <a:buSzTx/>
              <a:buAutoNum type="arabicPeriod"/>
              <a:defRPr/>
            </a:pPr>
            <a:r>
              <a:rPr lang="en-US" sz="1000">
                <a:latin typeface="Segoe UI" panose="020B0502040204020203" pitchFamily="34" charset="0"/>
              </a:rPr>
              <a:t>Click on EMPLOYEE PROFILE</a:t>
            </a:r>
          </a:p>
          <a:p>
            <a:pPr marL="228600" indent="-228600" defTabSz="914400">
              <a:spcBef>
                <a:spcPts val="0"/>
              </a:spcBef>
              <a:spcAft>
                <a:spcPts val="0"/>
              </a:spcAft>
              <a:buSzTx/>
              <a:buAutoNum type="arabicPeriod"/>
              <a:defRPr/>
            </a:pPr>
            <a:r>
              <a:rPr lang="en-US" sz="1000">
                <a:latin typeface="Segoe UI" panose="020B0502040204020203" pitchFamily="34" charset="0"/>
              </a:rPr>
              <a:t>Select a home screening location for workplace location</a:t>
            </a:r>
          </a:p>
          <a:p>
            <a:pPr marL="228600" indent="-228600" defTabSz="914400">
              <a:spcBef>
                <a:spcPts val="0"/>
              </a:spcBef>
              <a:spcAft>
                <a:spcPts val="0"/>
              </a:spcAft>
              <a:buSzTx/>
              <a:buAutoNum type="arabicPeriod"/>
              <a:defRPr/>
            </a:pPr>
            <a:r>
              <a:rPr lang="en-US" sz="1000">
                <a:latin typeface="Segoe UI" panose="020B0502040204020203" pitchFamily="34" charset="0"/>
              </a:rPr>
              <a:t>Click on Confirm</a:t>
            </a:r>
          </a:p>
          <a:p>
            <a:pPr marL="228600" indent="-228600" defTabSz="914400">
              <a:spcBef>
                <a:spcPts val="0"/>
              </a:spcBef>
              <a:spcAft>
                <a:spcPts val="0"/>
              </a:spcAft>
              <a:buSzTx/>
              <a:buAutoNum type="arabicPeriod"/>
              <a:defRPr/>
            </a:pPr>
            <a:r>
              <a:rPr lang="en-US" sz="1000">
                <a:latin typeface="Segoe UI" panose="020B0502040204020203" pitchFamily="34" charset="0"/>
              </a:rPr>
              <a:t>Click on Save</a:t>
            </a:r>
          </a:p>
          <a:p>
            <a:pPr marL="228600" indent="-228600" defTabSz="914400">
              <a:spcBef>
                <a:spcPts val="0"/>
              </a:spcBef>
              <a:spcAft>
                <a:spcPts val="0"/>
              </a:spcAft>
              <a:buSzTx/>
              <a:buAutoNum type="arabicPeriod"/>
              <a:defRPr/>
            </a:pPr>
            <a:r>
              <a:rPr lang="en-US" sz="1000">
                <a:latin typeface="Segoe UI" panose="020B0502040204020203" pitchFamily="34" charset="0"/>
              </a:rPr>
              <a:t>Click on BOOK A COVID SCREENING</a:t>
            </a:r>
          </a:p>
          <a:p>
            <a:pPr marL="228600" indent="-228600" defTabSz="914400">
              <a:spcBef>
                <a:spcPts val="0"/>
              </a:spcBef>
              <a:spcAft>
                <a:spcPts val="0"/>
              </a:spcAft>
              <a:buSzTx/>
              <a:buAutoNum type="arabicPeriod"/>
              <a:defRPr/>
            </a:pPr>
            <a:r>
              <a:rPr lang="en-US" sz="1000">
                <a:latin typeface="Segoe UI" panose="020B0502040204020203" pitchFamily="34" charset="0"/>
              </a:rPr>
              <a:t>Click on the saved home screening location</a:t>
            </a:r>
          </a:p>
          <a:p>
            <a:pPr defTabSz="914400">
              <a:spcBef>
                <a:spcPts val="0"/>
              </a:spcBef>
              <a:spcAft>
                <a:spcPts val="0"/>
              </a:spcAft>
              <a:buSzTx/>
              <a:defRPr/>
            </a:pPr>
            <a:endParaRPr lang="en-US" sz="1000" b="1">
              <a:latin typeface="Segoe UI" panose="020B0502040204020203" pitchFamily="34" charset="0"/>
            </a:endParaRPr>
          </a:p>
          <a:p>
            <a:pPr defTabSz="914400">
              <a:spcBef>
                <a:spcPts val="0"/>
              </a:spcBef>
              <a:spcAft>
                <a:spcPts val="0"/>
              </a:spcAft>
              <a:buSzTx/>
              <a:defRPr/>
            </a:pPr>
            <a:r>
              <a:rPr lang="en-US" sz="1000" b="1">
                <a:latin typeface="Segoe UI" panose="020B0502040204020203" pitchFamily="34" charset="0"/>
              </a:rPr>
              <a:t>Repeat:</a:t>
            </a:r>
          </a:p>
          <a:p>
            <a:pPr defTabSz="914400">
              <a:spcBef>
                <a:spcPts val="0"/>
              </a:spcBef>
              <a:spcAft>
                <a:spcPts val="0"/>
              </a:spcAft>
              <a:buSzTx/>
              <a:defRPr/>
            </a:pPr>
            <a:r>
              <a:rPr lang="en-US" sz="1000">
                <a:latin typeface="Segoe UI" panose="020B0502040204020203" pitchFamily="34" charset="0"/>
              </a:rPr>
              <a:t>Test behavior for all home screening locations</a:t>
            </a:r>
          </a:p>
          <a:p>
            <a:pPr defTabSz="914400">
              <a:spcBef>
                <a:spcPts val="0"/>
              </a:spcBef>
              <a:spcAft>
                <a:spcPts val="0"/>
              </a:spcAft>
              <a:buSzTx/>
              <a:defRPr/>
            </a:pPr>
            <a:endParaRPr lang="en-US" sz="1000" b="1">
              <a:latin typeface="Segoe UI" panose="020B0502040204020203" pitchFamily="34" charset="0"/>
            </a:endParaRPr>
          </a:p>
          <a:p>
            <a:pPr defTabSz="914400">
              <a:spcBef>
                <a:spcPts val="0"/>
              </a:spcBef>
              <a:spcAft>
                <a:spcPts val="0"/>
              </a:spcAft>
              <a:buSzTx/>
              <a:defRPr/>
            </a:pPr>
            <a:br>
              <a:rPr lang="en-US" sz="1000" b="1">
                <a:latin typeface="Segoe UI" panose="020B0502040204020203" pitchFamily="34" charset="0"/>
              </a:rPr>
            </a:br>
            <a:endParaRPr lang="en-US" sz="1000" b="1">
              <a:latin typeface="Segoe UI" panose="020B0502040204020203" pitchFamily="34" charset="0"/>
            </a:endParaRPr>
          </a:p>
        </p:txBody>
      </p:sp>
      <p:pic>
        <p:nvPicPr>
          <p:cNvPr id="8" name="Graphic 7">
            <a:extLst>
              <a:ext uri="{FF2B5EF4-FFF2-40B4-BE49-F238E27FC236}">
                <a16:creationId xmlns:a16="http://schemas.microsoft.com/office/drawing/2014/main" id="{B434DAEF-79E9-41AA-AFCD-D206BAC1DD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62425" y="1660012"/>
            <a:ext cx="589383" cy="589383"/>
          </a:xfrm>
          <a:prstGeom prst="rect">
            <a:avLst/>
          </a:prstGeom>
        </p:spPr>
      </p:pic>
      <p:pic>
        <p:nvPicPr>
          <p:cNvPr id="3" name="Recording V4-20210422_144041-Meeting Recording">
            <a:hlinkClick r:id="" action="ppaction://media"/>
            <a:extLst>
              <a:ext uri="{FF2B5EF4-FFF2-40B4-BE49-F238E27FC236}">
                <a16:creationId xmlns:a16="http://schemas.microsoft.com/office/drawing/2014/main" id="{E0905CBD-6BA5-4266-A351-D5288B52017B}"/>
              </a:ext>
            </a:extLst>
          </p:cNvPr>
          <p:cNvPicPr>
            <a:picLocks noChangeAspect="1"/>
          </p:cNvPicPr>
          <p:nvPr>
            <a:videoFile r:link="rId1"/>
            <p:extLst>
              <p:ext uri="{DAA4B4D4-6D71-4841-9C94-3DE7FCFB9230}">
                <p14:media xmlns:p14="http://schemas.microsoft.com/office/powerpoint/2010/main" r:embed="rId2">
                  <p14:trim st="8645" end="7783"/>
                </p14:media>
              </p:ext>
            </p:extLst>
          </p:nvPr>
        </p:nvPicPr>
        <p:blipFill>
          <a:blip r:embed="rId8"/>
          <a:stretch>
            <a:fillRect/>
          </a:stretch>
        </p:blipFill>
        <p:spPr>
          <a:xfrm>
            <a:off x="4462425" y="2317999"/>
            <a:ext cx="7345644" cy="4131924"/>
          </a:xfrm>
          <a:prstGeom prst="rect">
            <a:avLst/>
          </a:prstGeom>
        </p:spPr>
      </p:pic>
    </p:spTree>
    <p:controls>
      <mc:AlternateContent xmlns:mc="http://schemas.openxmlformats.org/markup-compatibility/2006">
        <mc:Choice xmlns:v="urn:schemas-microsoft-com:vml" Requires="v">
          <p:control name="CheckBox1" r:id="rId3" imgW="152280" imgH="190440"/>
        </mc:Choice>
        <mc:Fallback>
          <p:control name="CheckBox1" r:id="rId3" imgW="152280" imgH="190440">
            <p:pic>
              <p:nvPicPr>
                <p:cNvPr id="9" name="CheckBox1">
                  <a:extLst>
                    <a:ext uri="{FF2B5EF4-FFF2-40B4-BE49-F238E27FC236}">
                      <a16:creationId xmlns:a16="http://schemas.microsoft.com/office/drawing/2014/main" id="{FDD55DB2-F907-4CDC-BCDB-DB00CE533E55}"/>
                    </a:ext>
                  </a:extLst>
                </p:cNvPr>
                <p:cNvPicPr>
                  <a:picLocks/>
                </p:cNvPicPr>
                <p:nvPr/>
              </p:nvPicPr>
              <p:blipFill>
                <a:blip r:embed="rId9"/>
                <a:stretch>
                  <a:fillRect/>
                </a:stretch>
              </p:blipFill>
              <p:spPr>
                <a:xfrm>
                  <a:off x="4455025" y="325438"/>
                  <a:ext cx="152266" cy="187325"/>
                </a:xfrm>
                <a:prstGeom prst="rect">
                  <a:avLst/>
                </a:prstGeom>
              </p:spPr>
            </p:pic>
          </p:control>
        </mc:Fallback>
      </mc:AlternateContent>
      <mc:AlternateContent xmlns:mc="http://schemas.openxmlformats.org/markup-compatibility/2006">
        <mc:Choice xmlns:v="urn:schemas-microsoft-com:vml" Requires="v">
          <p:control name="CheckBox2" r:id="rId4" imgW="152280" imgH="190440"/>
        </mc:Choice>
        <mc:Fallback>
          <p:control name="CheckBox2" r:id="rId4" imgW="152280" imgH="190440">
            <p:pic>
              <p:nvPicPr>
                <p:cNvPr id="13" name="CheckBox2">
                  <a:extLst>
                    <a:ext uri="{FF2B5EF4-FFF2-40B4-BE49-F238E27FC236}">
                      <a16:creationId xmlns:a16="http://schemas.microsoft.com/office/drawing/2014/main" id="{935E1566-D68C-4ABB-BE56-22979EA1AE05}"/>
                    </a:ext>
                  </a:extLst>
                </p:cNvPr>
                <p:cNvPicPr>
                  <a:picLocks/>
                </p:cNvPicPr>
                <p:nvPr/>
              </p:nvPicPr>
              <p:blipFill>
                <a:blip r:embed="rId10"/>
                <a:stretch>
                  <a:fillRect/>
                </a:stretch>
              </p:blipFill>
              <p:spPr>
                <a:xfrm>
                  <a:off x="4455025" y="477119"/>
                  <a:ext cx="152266" cy="187325"/>
                </a:xfrm>
                <a:prstGeom prst="rect">
                  <a:avLst/>
                </a:prstGeom>
              </p:spPr>
            </p:pic>
          </p:control>
        </mc:Fallback>
      </mc:AlternateContent>
    </p:controls>
    <p:extLst>
      <p:ext uri="{BB962C8B-B14F-4D97-AF65-F5344CB8AC3E}">
        <p14:creationId xmlns:p14="http://schemas.microsoft.com/office/powerpoint/2010/main" val="3444737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0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p:txBody>
          <a:bodyPr/>
          <a:lstStyle/>
          <a:p>
            <a:pPr algn="r"/>
            <a:r>
              <a:rPr lang="en-US"/>
              <a:t>Disclaimer</a:t>
            </a: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p:txBody>
          <a:bodyPr/>
          <a:lstStyle/>
          <a:p>
            <a:r>
              <a:rPr lang="en-US" sz="2400"/>
              <a:t>This technical deck is solely provided to help deploy the home screening capability of the Rapid Screening Solution. This should be used in conjunction with your organization’s best practices and processes with data privacy, security, and retention policies. </a:t>
            </a:r>
          </a:p>
        </p:txBody>
      </p:sp>
    </p:spTree>
    <p:extLst>
      <p:ext uri="{BB962C8B-B14F-4D97-AF65-F5344CB8AC3E}">
        <p14:creationId xmlns:p14="http://schemas.microsoft.com/office/powerpoint/2010/main" val="15189365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Test Case 2</a:t>
            </a:r>
          </a:p>
        </p:txBody>
      </p:sp>
      <p:sp>
        <p:nvSpPr>
          <p:cNvPr id="2" name="Text Placeholder 4">
            <a:extLst>
              <a:ext uri="{FF2B5EF4-FFF2-40B4-BE49-F238E27FC236}">
                <a16:creationId xmlns:a16="http://schemas.microsoft.com/office/drawing/2014/main" id="{BECE42D7-AFBF-4E9C-A387-04C022221AEA}"/>
              </a:ext>
            </a:extLst>
          </p:cNvPr>
          <p:cNvSpPr txBox="1">
            <a:spLocks noGrp="1"/>
          </p:cNvSpPr>
          <p:nvPr>
            <p:ph type="body" sz="quarter" idx="11"/>
          </p:nvPr>
        </p:nvSpPr>
        <p:spPr>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000" b="1">
                <a:latin typeface="Segoe UI" panose="020B0502040204020203" pitchFamily="34" charset="0"/>
                <a:ea typeface="Times New Roman" panose="02020603050405020304" pitchFamily="18" charset="0"/>
              </a:rPr>
              <a:t>Exercise:</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Disagree/agree to the home screening consent in the Employee Profile.</a:t>
            </a:r>
          </a:p>
          <a:p>
            <a:pPr defTabSz="914400">
              <a:spcBef>
                <a:spcPts val="0"/>
              </a:spcBef>
              <a:spcAft>
                <a:spcPts val="0"/>
              </a:spcAft>
              <a:buSzTx/>
              <a:defRPr/>
            </a:pPr>
            <a:endParaRPr lang="en-US" sz="1000">
              <a:latin typeface="Segoe UI" panose="020B0502040204020203" pitchFamily="34" charset="0"/>
            </a:endParaRPr>
          </a:p>
          <a:p>
            <a:pPr defTabSz="914400">
              <a:spcBef>
                <a:spcPts val="0"/>
              </a:spcBef>
              <a:spcAft>
                <a:spcPts val="0"/>
              </a:spcAft>
              <a:buSzTx/>
              <a:defRPr/>
            </a:pPr>
            <a:r>
              <a:rPr lang="en-US" sz="1000" b="1">
                <a:latin typeface="Segoe UI" panose="020B0502040204020203" pitchFamily="34" charset="0"/>
              </a:rPr>
              <a:t>Steps:</a:t>
            </a:r>
          </a:p>
          <a:p>
            <a:pPr defTabSz="914400">
              <a:spcBef>
                <a:spcPts val="0"/>
              </a:spcBef>
              <a:spcAft>
                <a:spcPts val="0"/>
              </a:spcAft>
              <a:buSzTx/>
              <a:defRPr/>
            </a:pPr>
            <a:r>
              <a:rPr lang="en-US" sz="1000">
                <a:latin typeface="Segoe UI" panose="020B0502040204020203" pitchFamily="34" charset="0"/>
              </a:rPr>
              <a:t>In the Employee App</a:t>
            </a:r>
          </a:p>
          <a:p>
            <a:pPr marL="228600" indent="-228600" defTabSz="914400">
              <a:spcBef>
                <a:spcPts val="0"/>
              </a:spcBef>
              <a:spcAft>
                <a:spcPts val="0"/>
              </a:spcAft>
              <a:buSzTx/>
              <a:buAutoNum type="arabicPeriod"/>
              <a:defRPr/>
            </a:pPr>
            <a:r>
              <a:rPr lang="en-US" sz="1000">
                <a:latin typeface="Segoe UI" panose="020B0502040204020203" pitchFamily="34" charset="0"/>
              </a:rPr>
              <a:t>Click on EMPLOYEE PROFILE</a:t>
            </a:r>
          </a:p>
          <a:p>
            <a:pPr marL="228600" indent="-228600" defTabSz="914400">
              <a:spcBef>
                <a:spcPts val="0"/>
              </a:spcBef>
              <a:spcAft>
                <a:spcPts val="0"/>
              </a:spcAft>
              <a:buSzTx/>
              <a:buAutoNum type="arabicPeriod"/>
              <a:defRPr/>
            </a:pPr>
            <a:r>
              <a:rPr lang="en-US" sz="1000">
                <a:latin typeface="Segoe UI" panose="020B0502040204020203" pitchFamily="34" charset="0"/>
              </a:rPr>
              <a:t>Make sure the home screening consent is unchecked</a:t>
            </a:r>
          </a:p>
          <a:p>
            <a:pPr marL="228600" indent="-228600" defTabSz="914400">
              <a:spcBef>
                <a:spcPts val="0"/>
              </a:spcBef>
              <a:spcAft>
                <a:spcPts val="0"/>
              </a:spcAft>
              <a:buSzTx/>
              <a:buAutoNum type="arabicPeriod"/>
              <a:defRPr/>
            </a:pPr>
            <a:r>
              <a:rPr lang="en-US" sz="1000">
                <a:latin typeface="Segoe UI" panose="020B0502040204020203" pitchFamily="34" charset="0"/>
              </a:rPr>
              <a:t>Click on Confirm</a:t>
            </a:r>
          </a:p>
          <a:p>
            <a:pPr marL="228600" indent="-228600" defTabSz="914400">
              <a:spcBef>
                <a:spcPts val="0"/>
              </a:spcBef>
              <a:spcAft>
                <a:spcPts val="0"/>
              </a:spcAft>
              <a:buSzTx/>
              <a:buAutoNum type="arabicPeriod"/>
              <a:defRPr/>
            </a:pPr>
            <a:r>
              <a:rPr lang="en-US" sz="1000">
                <a:latin typeface="Segoe UI" panose="020B0502040204020203" pitchFamily="34" charset="0"/>
              </a:rPr>
              <a:t>Click on Save </a:t>
            </a:r>
          </a:p>
          <a:p>
            <a:pPr marL="228600" indent="-228600" defTabSz="914400">
              <a:spcBef>
                <a:spcPts val="0"/>
              </a:spcBef>
              <a:spcAft>
                <a:spcPts val="0"/>
              </a:spcAft>
              <a:buSzTx/>
              <a:buAutoNum type="arabicPeriod"/>
              <a:defRPr/>
            </a:pPr>
            <a:r>
              <a:rPr lang="en-US" sz="1000">
                <a:latin typeface="Segoe UI" panose="020B0502040204020203" pitchFamily="34" charset="0"/>
              </a:rPr>
              <a:t>Click on HOME SCREENING</a:t>
            </a:r>
          </a:p>
          <a:p>
            <a:pPr marL="228600" indent="-228600" defTabSz="914400">
              <a:spcBef>
                <a:spcPts val="0"/>
              </a:spcBef>
              <a:spcAft>
                <a:spcPts val="0"/>
              </a:spcAft>
              <a:buSzTx/>
              <a:buAutoNum type="arabicPeriod"/>
              <a:defRPr/>
            </a:pPr>
            <a:r>
              <a:rPr lang="en-US" sz="1000">
                <a:latin typeface="Segoe UI" panose="020B0502040204020203" pitchFamily="34" charset="0"/>
              </a:rPr>
              <a:t>Click on I DISAGREE</a:t>
            </a:r>
          </a:p>
          <a:p>
            <a:pPr marL="228600" indent="-228600" defTabSz="914400">
              <a:spcBef>
                <a:spcPts val="0"/>
              </a:spcBef>
              <a:spcAft>
                <a:spcPts val="0"/>
              </a:spcAft>
              <a:buSzTx/>
              <a:buAutoNum type="arabicPeriod"/>
              <a:defRPr/>
            </a:pPr>
            <a:r>
              <a:rPr lang="en-US" sz="1000">
                <a:latin typeface="Segoe UI" panose="020B0502040204020203" pitchFamily="34" charset="0"/>
              </a:rPr>
              <a:t>Redo step 1 to 5</a:t>
            </a:r>
          </a:p>
          <a:p>
            <a:pPr marL="228600" indent="-228600" defTabSz="914400">
              <a:spcBef>
                <a:spcPts val="0"/>
              </a:spcBef>
              <a:spcAft>
                <a:spcPts val="0"/>
              </a:spcAft>
              <a:buSzTx/>
              <a:buAutoNum type="arabicPeriod"/>
              <a:defRPr/>
            </a:pPr>
            <a:r>
              <a:rPr lang="en-US" sz="1000">
                <a:latin typeface="Segoe UI" panose="020B0502040204020203" pitchFamily="34" charset="0"/>
              </a:rPr>
              <a:t>Click on I AGREE</a:t>
            </a:r>
          </a:p>
          <a:p>
            <a:pPr defTabSz="914400">
              <a:spcBef>
                <a:spcPts val="0"/>
              </a:spcBef>
              <a:spcAft>
                <a:spcPts val="0"/>
              </a:spcAft>
              <a:buSzTx/>
              <a:defRPr/>
            </a:pPr>
            <a:endParaRPr lang="en-US" sz="1000">
              <a:latin typeface="Segoe UI" panose="020B0502040204020203" pitchFamily="34" charset="0"/>
            </a:endParaRPr>
          </a:p>
          <a:p>
            <a:pPr marL="228600" indent="-228600" defTabSz="914400">
              <a:spcBef>
                <a:spcPts val="0"/>
              </a:spcBef>
              <a:spcAft>
                <a:spcPts val="0"/>
              </a:spcAft>
              <a:buSzTx/>
              <a:buAutoNum type="arabicPeriod"/>
              <a:defRPr/>
            </a:pPr>
            <a:endParaRPr lang="en-US" sz="1000">
              <a:latin typeface="Segoe UI" panose="020B0502040204020203" pitchFamily="34" charset="0"/>
            </a:endParaRPr>
          </a:p>
          <a:p>
            <a:pPr defTabSz="914400">
              <a:spcBef>
                <a:spcPts val="0"/>
              </a:spcBef>
              <a:spcAft>
                <a:spcPts val="0"/>
              </a:spcAft>
              <a:buSzTx/>
              <a:defRPr/>
            </a:pPr>
            <a:endParaRPr lang="en-US" sz="1000">
              <a:latin typeface="Segoe UI" panose="020B0502040204020203" pitchFamily="34" charset="0"/>
            </a:endParaRPr>
          </a:p>
        </p:txBody>
      </p:sp>
      <p:sp>
        <p:nvSpPr>
          <p:cNvPr id="5" name="Rectangle 4">
            <a:extLst>
              <a:ext uri="{FF2B5EF4-FFF2-40B4-BE49-F238E27FC236}">
                <a16:creationId xmlns:a16="http://schemas.microsoft.com/office/drawing/2014/main" id="{E71C3DAD-4F3F-43CD-B232-2F187507EB64}"/>
              </a:ext>
            </a:extLst>
          </p:cNvPr>
          <p:cNvSpPr/>
          <p:nvPr/>
        </p:nvSpPr>
        <p:spPr bwMode="auto">
          <a:xfrm>
            <a:off x="4359348" y="0"/>
            <a:ext cx="7832651" cy="15914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9D695CBD-25EE-4E5E-A1B3-F8679ADDA53F}"/>
              </a:ext>
            </a:extLst>
          </p:cNvPr>
          <p:cNvSpPr txBox="1"/>
          <p:nvPr/>
        </p:nvSpPr>
        <p:spPr>
          <a:xfrm>
            <a:off x="4462424" y="130151"/>
            <a:ext cx="7618207" cy="861774"/>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Checklist:</a:t>
            </a:r>
          </a:p>
          <a:p>
            <a:pPr marL="176213" marR="0" lvl="0" algn="l" defTabSz="914400" rtl="0" eaLnBrk="1" fontAlgn="auto" latinLnBrk="0" hangingPunct="1">
              <a:lnSpc>
                <a:spcPct val="100000"/>
              </a:lnSpc>
              <a:spcBef>
                <a:spcPts val="0"/>
              </a:spcBef>
              <a:spcAft>
                <a:spcPts val="0"/>
              </a:spcAft>
              <a:buClr>
                <a:schemeClr val="bg1">
                  <a:lumMod val="85000"/>
                </a:schemeClr>
              </a:buClr>
              <a:buSzTx/>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Employee Profile, when home screening isn’t consented then the consent is triggered when you go to home screening </a:t>
            </a:r>
          </a:p>
          <a:p>
            <a:pPr marL="176213" marR="0" lvl="0" algn="l" defTabSz="914400" rtl="0" eaLnBrk="1" fontAlgn="auto" latinLnBrk="0" hangingPunct="1">
              <a:lnSpc>
                <a:spcPct val="100000"/>
              </a:lnSpc>
              <a:spcBef>
                <a:spcPts val="0"/>
              </a:spcBef>
              <a:spcAft>
                <a:spcPts val="0"/>
              </a:spcAft>
              <a:buClr>
                <a:schemeClr val="bg1">
                  <a:lumMod val="85000"/>
                </a:schemeClr>
              </a:buClr>
              <a:buSzTx/>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Employee Profile, when home screening is consented then the test type drop down is shown when you go to home screening</a:t>
            </a:r>
          </a:p>
          <a:p>
            <a:pPr marL="176213">
              <a:buClr>
                <a:schemeClr val="bg1">
                  <a:lumMod val="85000"/>
                </a:schemeClr>
              </a:buClr>
              <a:defRPr/>
            </a:pPr>
            <a:r>
              <a:rPr lang="en-US" sz="1000">
                <a:solidFill>
                  <a:srgbClr val="000000"/>
                </a:solidFill>
                <a:latin typeface="Segoe UI" panose="020B0502040204020203" pitchFamily="34" charset="0"/>
                <a:cs typeface="Segoe UI" panose="020B0502040204020203" pitchFamily="34" charset="0"/>
              </a:rPr>
              <a:t>When you don’t consent through home screening then the Employee Profile shows the home screening consent as unchecked</a:t>
            </a:r>
          </a:p>
          <a:p>
            <a:pPr marL="176213" marR="0" lvl="0" algn="l" defTabSz="914400" rtl="0" eaLnBrk="1" fontAlgn="auto" latinLnBrk="0" hangingPunct="1">
              <a:lnSpc>
                <a:spcPct val="100000"/>
              </a:lnSpc>
              <a:spcBef>
                <a:spcPts val="0"/>
              </a:spcBef>
              <a:spcAft>
                <a:spcPts val="0"/>
              </a:spcAft>
              <a:buClr>
                <a:schemeClr val="bg1">
                  <a:lumMod val="85000"/>
                </a:schemeClr>
              </a:buClr>
              <a:buSzTx/>
              <a:tabLst/>
              <a:defRPr/>
            </a:pPr>
            <a:r>
              <a:rPr lang="en-US" sz="1000">
                <a:solidFill>
                  <a:srgbClr val="000000"/>
                </a:solidFill>
                <a:latin typeface="Segoe UI" panose="020B0502040204020203" pitchFamily="34" charset="0"/>
                <a:cs typeface="Segoe UI" panose="020B0502040204020203" pitchFamily="34" charset="0"/>
              </a:rPr>
              <a:t>When you consent through home screening then the Employee Profile shows the home screening consent as checked</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9" name="Graphic 8">
            <a:extLst>
              <a:ext uri="{FF2B5EF4-FFF2-40B4-BE49-F238E27FC236}">
                <a16:creationId xmlns:a16="http://schemas.microsoft.com/office/drawing/2014/main" id="{6ED542C2-E451-4C54-9ACF-571783745A1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62425" y="1660012"/>
            <a:ext cx="589383" cy="589383"/>
          </a:xfrm>
          <a:prstGeom prst="rect">
            <a:avLst/>
          </a:prstGeom>
        </p:spPr>
      </p:pic>
      <p:pic>
        <p:nvPicPr>
          <p:cNvPr id="11" name="Recording V4-20210422_145712-Meeting Recording">
            <a:hlinkClick r:id="" action="ppaction://media"/>
            <a:extLst>
              <a:ext uri="{FF2B5EF4-FFF2-40B4-BE49-F238E27FC236}">
                <a16:creationId xmlns:a16="http://schemas.microsoft.com/office/drawing/2014/main" id="{DF3474EC-E5AB-406D-A960-5D95A280EABD}"/>
              </a:ext>
            </a:extLst>
          </p:cNvPr>
          <p:cNvPicPr>
            <a:picLocks noChangeAspect="1"/>
          </p:cNvPicPr>
          <p:nvPr>
            <a:videoFile r:link="rId1"/>
            <p:extLst>
              <p:ext uri="{DAA4B4D4-6D71-4841-9C94-3DE7FCFB9230}">
                <p14:media xmlns:p14="http://schemas.microsoft.com/office/powerpoint/2010/main" r:embed="rId2">
                  <p14:trim st="9314" end="4264"/>
                </p14:media>
              </p:ext>
            </p:extLst>
          </p:nvPr>
        </p:nvPicPr>
        <p:blipFill>
          <a:blip r:embed="rId10"/>
          <a:stretch>
            <a:fillRect/>
          </a:stretch>
        </p:blipFill>
        <p:spPr>
          <a:xfrm>
            <a:off x="4462424" y="2317998"/>
            <a:ext cx="7248930" cy="4077523"/>
          </a:xfrm>
          <a:prstGeom prst="rect">
            <a:avLst/>
          </a:prstGeom>
        </p:spPr>
      </p:pic>
    </p:spTree>
    <p:controls>
      <mc:AlternateContent xmlns:mc="http://schemas.openxmlformats.org/markup-compatibility/2006">
        <mc:Choice xmlns:v="urn:schemas-microsoft-com:vml" Requires="v">
          <p:control name="CheckBox1" r:id="rId3" imgW="152280" imgH="190440"/>
        </mc:Choice>
        <mc:Fallback>
          <p:control name="CheckBox1" r:id="rId3" imgW="152280" imgH="190440">
            <p:pic>
              <p:nvPicPr>
                <p:cNvPr id="3" name="CheckBox1">
                  <a:extLst>
                    <a:ext uri="{FF2B5EF4-FFF2-40B4-BE49-F238E27FC236}">
                      <a16:creationId xmlns:a16="http://schemas.microsoft.com/office/drawing/2014/main" id="{74DD909A-CE53-4283-91D2-C458683D2961}"/>
                    </a:ext>
                  </a:extLst>
                </p:cNvPr>
                <p:cNvPicPr>
                  <a:picLocks/>
                </p:cNvPicPr>
                <p:nvPr/>
              </p:nvPicPr>
              <p:blipFill>
                <a:blip r:embed="rId11"/>
                <a:stretch>
                  <a:fillRect/>
                </a:stretch>
              </p:blipFill>
              <p:spPr>
                <a:xfrm>
                  <a:off x="4455025" y="325438"/>
                  <a:ext cx="152266" cy="187325"/>
                </a:xfrm>
                <a:prstGeom prst="rect">
                  <a:avLst/>
                </a:prstGeom>
              </p:spPr>
            </p:pic>
          </p:control>
        </mc:Fallback>
      </mc:AlternateContent>
      <mc:AlternateContent xmlns:mc="http://schemas.openxmlformats.org/markup-compatibility/2006">
        <mc:Choice xmlns:v="urn:schemas-microsoft-com:vml" Requires="v">
          <p:control name="CheckBox2" r:id="rId4" imgW="152280" imgH="190440"/>
        </mc:Choice>
        <mc:Fallback>
          <p:control name="CheckBox2" r:id="rId4" imgW="152280" imgH="190440">
            <p:pic>
              <p:nvPicPr>
                <p:cNvPr id="6" name="CheckBox2">
                  <a:extLst>
                    <a:ext uri="{FF2B5EF4-FFF2-40B4-BE49-F238E27FC236}">
                      <a16:creationId xmlns:a16="http://schemas.microsoft.com/office/drawing/2014/main" id="{0330CC50-4C04-4968-80B9-A7705B0FEA1A}"/>
                    </a:ext>
                  </a:extLst>
                </p:cNvPr>
                <p:cNvPicPr>
                  <a:picLocks/>
                </p:cNvPicPr>
                <p:nvPr/>
              </p:nvPicPr>
              <p:blipFill>
                <a:blip r:embed="rId12"/>
                <a:stretch>
                  <a:fillRect/>
                </a:stretch>
              </p:blipFill>
              <p:spPr>
                <a:xfrm>
                  <a:off x="4455025" y="477119"/>
                  <a:ext cx="152266" cy="187325"/>
                </a:xfrm>
                <a:prstGeom prst="rect">
                  <a:avLst/>
                </a:prstGeom>
              </p:spPr>
            </p:pic>
          </p:control>
        </mc:Fallback>
      </mc:AlternateContent>
      <mc:AlternateContent xmlns:mc="http://schemas.openxmlformats.org/markup-compatibility/2006">
        <mc:Choice xmlns:v="urn:schemas-microsoft-com:vml" Requires="v">
          <p:control name="CheckBox4" r:id="rId5" imgW="152280" imgH="190440"/>
        </mc:Choice>
        <mc:Fallback>
          <p:control name="CheckBox4" r:id="rId5" imgW="152280" imgH="190440">
            <p:pic>
              <p:nvPicPr>
                <p:cNvPr id="13" name="CheckBox4">
                  <a:extLst>
                    <a:ext uri="{FF2B5EF4-FFF2-40B4-BE49-F238E27FC236}">
                      <a16:creationId xmlns:a16="http://schemas.microsoft.com/office/drawing/2014/main" id="{3C85F274-1078-426C-AA4B-762C07EA57D0}"/>
                    </a:ext>
                  </a:extLst>
                </p:cNvPr>
                <p:cNvPicPr>
                  <a:picLocks/>
                </p:cNvPicPr>
                <p:nvPr/>
              </p:nvPicPr>
              <p:blipFill>
                <a:blip r:embed="rId13"/>
                <a:stretch>
                  <a:fillRect/>
                </a:stretch>
              </p:blipFill>
              <p:spPr>
                <a:xfrm>
                  <a:off x="4455025" y="646514"/>
                  <a:ext cx="152266" cy="187325"/>
                </a:xfrm>
                <a:prstGeom prst="rect">
                  <a:avLst/>
                </a:prstGeom>
              </p:spPr>
            </p:pic>
          </p:control>
        </mc:Fallback>
      </mc:AlternateContent>
      <mc:AlternateContent xmlns:mc="http://schemas.openxmlformats.org/markup-compatibility/2006">
        <mc:Choice xmlns:v="urn:schemas-microsoft-com:vml" Requires="v">
          <p:control name="CheckBox3" r:id="rId6" imgW="152280" imgH="190440"/>
        </mc:Choice>
        <mc:Fallback>
          <p:control name="CheckBox3" r:id="rId6" imgW="152280" imgH="190440">
            <p:pic>
              <p:nvPicPr>
                <p:cNvPr id="15" name="CheckBox3">
                  <a:extLst>
                    <a:ext uri="{FF2B5EF4-FFF2-40B4-BE49-F238E27FC236}">
                      <a16:creationId xmlns:a16="http://schemas.microsoft.com/office/drawing/2014/main" id="{BD91B3C0-DFB8-4DCC-A1F4-130D4427396F}"/>
                    </a:ext>
                  </a:extLst>
                </p:cNvPr>
                <p:cNvPicPr>
                  <a:picLocks/>
                </p:cNvPicPr>
                <p:nvPr/>
              </p:nvPicPr>
              <p:blipFill>
                <a:blip r:embed="rId14"/>
                <a:stretch>
                  <a:fillRect/>
                </a:stretch>
              </p:blipFill>
              <p:spPr>
                <a:xfrm>
                  <a:off x="4455025" y="798195"/>
                  <a:ext cx="152266" cy="187325"/>
                </a:xfrm>
                <a:prstGeom prst="rect">
                  <a:avLst/>
                </a:prstGeom>
              </p:spPr>
            </p:pic>
          </p:control>
        </mc:Fallback>
      </mc:AlternateContent>
    </p:controls>
    <p:extLst>
      <p:ext uri="{BB962C8B-B14F-4D97-AF65-F5344CB8AC3E}">
        <p14:creationId xmlns:p14="http://schemas.microsoft.com/office/powerpoint/2010/main" val="669046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5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D6E7D76-BA6F-4BC0-8D37-A73D7ADA0635}"/>
              </a:ext>
            </a:extLst>
          </p:cNvPr>
          <p:cNvSpPr/>
          <p:nvPr/>
        </p:nvSpPr>
        <p:spPr bwMode="auto">
          <a:xfrm>
            <a:off x="4369980" y="0"/>
            <a:ext cx="7822019" cy="21477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149F22A-D321-4333-9843-BD56EFB67C8B}"/>
              </a:ext>
            </a:extLst>
          </p:cNvPr>
          <p:cNvSpPr txBox="1"/>
          <p:nvPr/>
        </p:nvSpPr>
        <p:spPr>
          <a:xfrm>
            <a:off x="4462425" y="130151"/>
            <a:ext cx="7729574" cy="1938992"/>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Checklist:</a:t>
            </a:r>
            <a:endParaRPr lang="en-US" sz="1000">
              <a:latin typeface="Segoe UI" panose="020B0502040204020203" pitchFamily="34" charset="0"/>
              <a:cs typeface="Segoe UI" panose="020B0502040204020203" pitchFamily="34" charset="0"/>
            </a:endParaRPr>
          </a:p>
          <a:p>
            <a:pPr marL="176213">
              <a:defRPr/>
            </a:pPr>
            <a:r>
              <a:rPr lang="en-US" sz="1000">
                <a:latin typeface="Segoe UI" panose="020B0502040204020203" pitchFamily="34" charset="0"/>
                <a:cs typeface="Segoe UI" panose="020B0502040204020203" pitchFamily="34" charset="0"/>
              </a:rPr>
              <a:t>Test type list, steps titles and images are accurate, and the video navigation works properly</a:t>
            </a:r>
          </a:p>
          <a:p>
            <a:pPr marL="176213">
              <a:defRPr/>
            </a:pPr>
            <a:r>
              <a:rPr lang="en-US" sz="1000">
                <a:latin typeface="Segoe UI" panose="020B0502040204020203" pitchFamily="34" charset="0"/>
                <a:cs typeface="Segoe UI" panose="020B0502040204020203" pitchFamily="34" charset="0"/>
              </a:rPr>
              <a:t>When you disagree to the attestation you get a pop-up then the “Looks like you aren’t feeling well” message and you shouldn’t have any appointments in your booking list</a:t>
            </a:r>
          </a:p>
          <a:p>
            <a:pPr marL="176213">
              <a:defRPr/>
            </a:pPr>
            <a:r>
              <a:rPr lang="en-US" sz="1000">
                <a:latin typeface="Segoe UI" panose="020B0502040204020203" pitchFamily="34" charset="0"/>
                <a:cs typeface="Segoe UI" panose="020B0502040204020203" pitchFamily="34" charset="0"/>
              </a:rPr>
              <a:t>T</a:t>
            </a:r>
            <a:r>
              <a:rPr kumimoji="0" lang="en-US" sz="1000" i="0" u="none" strike="noStrike" kern="1200" cap="none" spc="0" normalizeH="0" baseline="0" noProof="0" err="1">
                <a:ln>
                  <a:noFill/>
                </a:ln>
                <a:effectLst/>
                <a:uLnTx/>
                <a:uFillTx/>
                <a:latin typeface="Segoe UI" panose="020B0502040204020203" pitchFamily="34" charset="0"/>
                <a:ea typeface="+mn-ea"/>
                <a:cs typeface="Segoe UI" panose="020B0502040204020203" pitchFamily="34" charset="0"/>
              </a:rPr>
              <a:t>imer</a:t>
            </a:r>
            <a:r>
              <a:rPr kumimoji="0" lang="en-US" sz="100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is going down properly </a:t>
            </a:r>
          </a:p>
          <a:p>
            <a:pPr marL="176213">
              <a:defRPr/>
            </a:pPr>
            <a:r>
              <a:rPr lang="en-US" sz="1000">
                <a:latin typeface="Segoe UI" panose="020B0502040204020203" pitchFamily="34" charset="0"/>
              </a:rPr>
              <a:t>When timer is up, button shows “Time is up”, is greyed out and unclickable</a:t>
            </a:r>
          </a:p>
          <a:p>
            <a:pPr marL="176213">
              <a:defRPr/>
            </a:pPr>
            <a:r>
              <a:rPr lang="en-US" sz="1000">
                <a:latin typeface="Segoe UI" panose="020B0502040204020203" pitchFamily="34" charset="0"/>
              </a:rPr>
              <a:t>Only when timer is up, the result drop down and “take photo” button are enabled</a:t>
            </a:r>
            <a:endParaRPr lang="en-US" sz="1000">
              <a:latin typeface="Segoe UI" panose="020B0502040204020203" pitchFamily="34" charset="0"/>
              <a:cs typeface="Segoe UI" panose="020B0502040204020203" pitchFamily="34" charset="0"/>
            </a:endParaRPr>
          </a:p>
          <a:p>
            <a:pPr marL="176213">
              <a:defRPr/>
            </a:pPr>
            <a:r>
              <a:rPr lang="en-US" sz="1000">
                <a:latin typeface="Segoe UI" panose="020B0502040204020203" pitchFamily="34" charset="0"/>
              </a:rPr>
              <a:t>Clicking or tapping in the middle of the photo control takes a photo and </a:t>
            </a:r>
            <a:r>
              <a:rPr kumimoji="0" lang="en-US" sz="100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“Retake” button removes previous photo and allow taking a new photo</a:t>
            </a:r>
          </a:p>
          <a:p>
            <a:pPr marL="176213">
              <a:defRPr/>
            </a:pPr>
            <a:r>
              <a:rPr lang="en-US" sz="1000">
                <a:latin typeface="Segoe UI" panose="020B0502040204020203" pitchFamily="34" charset="0"/>
                <a:cs typeface="Segoe UI" panose="020B0502040204020203" pitchFamily="34" charset="0"/>
              </a:rPr>
              <a:t>“Edit” allows you to change your result and photo</a:t>
            </a:r>
          </a:p>
          <a:p>
            <a:pPr marL="176213">
              <a:defRPr/>
            </a:pPr>
            <a:r>
              <a:rPr lang="en-US" sz="1000">
                <a:latin typeface="Segoe UI" panose="020B0502040204020203" pitchFamily="34" charset="0"/>
              </a:rPr>
              <a:t>The result drop down shows all possible result (</a:t>
            </a:r>
            <a:r>
              <a:rPr lang="en-US" sz="1000" err="1">
                <a:latin typeface="Segoe UI" panose="020B0502040204020203" pitchFamily="34" charset="0"/>
              </a:rPr>
              <a:t>ie</a:t>
            </a:r>
            <a:r>
              <a:rPr lang="en-US" sz="1000">
                <a:latin typeface="Segoe UI" panose="020B0502040204020203" pitchFamily="34" charset="0"/>
              </a:rPr>
              <a:t>. negative, presumptive positive, inconclusive)</a:t>
            </a:r>
          </a:p>
          <a:p>
            <a:pPr marL="176213">
              <a:defRPr/>
            </a:pPr>
            <a:r>
              <a:rPr lang="en-US" sz="1000">
                <a:latin typeface="Segoe UI" panose="020B0502040204020203" pitchFamily="34" charset="0"/>
              </a:rPr>
              <a:t>The last screen shows the proper verbiage to the screening result</a:t>
            </a:r>
          </a:p>
        </p:txBody>
      </p:sp>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Test Case 3</a:t>
            </a:r>
          </a:p>
        </p:txBody>
      </p:sp>
      <p:sp>
        <p:nvSpPr>
          <p:cNvPr id="2" name="Text Placeholder 4">
            <a:extLst>
              <a:ext uri="{FF2B5EF4-FFF2-40B4-BE49-F238E27FC236}">
                <a16:creationId xmlns:a16="http://schemas.microsoft.com/office/drawing/2014/main" id="{BECE42D7-AFBF-4E9C-A387-04C022221AEA}"/>
              </a:ext>
            </a:extLst>
          </p:cNvPr>
          <p:cNvSpPr txBox="1">
            <a:spLocks noGrp="1"/>
          </p:cNvSpPr>
          <p:nvPr>
            <p:ph type="body" sz="quarter" idx="11"/>
          </p:nvPr>
        </p:nvSpPr>
        <p:spPr>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000" b="1">
                <a:latin typeface="Segoe UI" panose="020B0502040204020203" pitchFamily="34" charset="0"/>
                <a:ea typeface="Times New Roman" panose="02020603050405020304" pitchFamily="18" charset="0"/>
              </a:rPr>
              <a:t>Exercise:</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Start home screening and disagree/agree to attestation and ensure steps, images and videos are working properly.</a:t>
            </a:r>
          </a:p>
          <a:p>
            <a:pPr defTabSz="914400">
              <a:spcBef>
                <a:spcPts val="0"/>
              </a:spcBef>
              <a:spcAft>
                <a:spcPts val="0"/>
              </a:spcAft>
              <a:buSzTx/>
              <a:defRPr/>
            </a:pPr>
            <a:endParaRPr lang="en-US" sz="1000">
              <a:latin typeface="Segoe UI" panose="020B0502040204020203" pitchFamily="34" charset="0"/>
              <a:ea typeface="Times New Roman" panose="02020603050405020304" pitchFamily="18" charset="0"/>
            </a:endParaRPr>
          </a:p>
          <a:p>
            <a:pPr defTabSz="914400">
              <a:spcBef>
                <a:spcPts val="0"/>
              </a:spcBef>
              <a:spcAft>
                <a:spcPts val="0"/>
              </a:spcAft>
              <a:buSzTx/>
              <a:defRPr/>
            </a:pPr>
            <a:r>
              <a:rPr lang="en-US" sz="1000" b="1">
                <a:latin typeface="Segoe UI" panose="020B0502040204020203" pitchFamily="34" charset="0"/>
              </a:rPr>
              <a:t>Steps:</a:t>
            </a:r>
          </a:p>
          <a:p>
            <a:pPr defTabSz="914400">
              <a:spcBef>
                <a:spcPts val="0"/>
              </a:spcBef>
              <a:spcAft>
                <a:spcPts val="0"/>
              </a:spcAft>
              <a:buSzTx/>
              <a:defRPr/>
            </a:pPr>
            <a:r>
              <a:rPr lang="en-US" sz="1000">
                <a:latin typeface="Segoe UI" panose="020B0502040204020203" pitchFamily="34" charset="0"/>
              </a:rPr>
              <a:t>In the Employee App</a:t>
            </a:r>
          </a:p>
          <a:p>
            <a:pPr marL="228600" indent="-228600" defTabSz="914400">
              <a:spcBef>
                <a:spcPts val="0"/>
              </a:spcBef>
              <a:spcAft>
                <a:spcPts val="0"/>
              </a:spcAft>
              <a:buSzTx/>
              <a:buAutoNum type="arabicPeriod"/>
              <a:defRPr/>
            </a:pPr>
            <a:r>
              <a:rPr lang="en-US" sz="1000">
                <a:latin typeface="Segoe UI" panose="020B0502040204020203" pitchFamily="34" charset="0"/>
              </a:rPr>
              <a:t>Click on HOME SCREENING</a:t>
            </a:r>
          </a:p>
          <a:p>
            <a:pPr marL="228600" indent="-228600" defTabSz="914400">
              <a:spcBef>
                <a:spcPts val="0"/>
              </a:spcBef>
              <a:spcAft>
                <a:spcPts val="0"/>
              </a:spcAft>
              <a:buSzTx/>
              <a:buAutoNum type="arabicPeriod"/>
              <a:defRPr/>
            </a:pPr>
            <a:r>
              <a:rPr lang="en-US" sz="1000">
                <a:latin typeface="Segoe UI" panose="020B0502040204020203" pitchFamily="34" charset="0"/>
              </a:rPr>
              <a:t>Select a test type</a:t>
            </a:r>
          </a:p>
          <a:p>
            <a:pPr marL="228600" indent="-228600" defTabSz="914400">
              <a:spcBef>
                <a:spcPts val="0"/>
              </a:spcBef>
              <a:spcAft>
                <a:spcPts val="0"/>
              </a:spcAft>
              <a:buSzTx/>
              <a:buAutoNum type="arabicPeriod"/>
              <a:defRPr/>
            </a:pPr>
            <a:r>
              <a:rPr lang="en-US" sz="1000">
                <a:latin typeface="Segoe UI" panose="020B0502040204020203" pitchFamily="34" charset="0"/>
              </a:rPr>
              <a:t>Click on step 1 and navigate through videos</a:t>
            </a:r>
          </a:p>
          <a:p>
            <a:pPr marL="228600" indent="-228600" defTabSz="914400">
              <a:spcBef>
                <a:spcPts val="0"/>
              </a:spcBef>
              <a:spcAft>
                <a:spcPts val="0"/>
              </a:spcAft>
              <a:buSzTx/>
              <a:buAutoNum type="arabicPeriod"/>
              <a:defRPr/>
            </a:pPr>
            <a:r>
              <a:rPr lang="en-US" sz="1000">
                <a:latin typeface="Segoe UI" panose="020B0502040204020203" pitchFamily="34" charset="0"/>
              </a:rPr>
              <a:t>Click on Start Screening</a:t>
            </a:r>
          </a:p>
          <a:p>
            <a:pPr marL="228600" indent="-228600" defTabSz="914400">
              <a:spcBef>
                <a:spcPts val="0"/>
              </a:spcBef>
              <a:spcAft>
                <a:spcPts val="0"/>
              </a:spcAft>
              <a:buSzTx/>
              <a:buAutoNum type="arabicPeriod"/>
              <a:defRPr/>
            </a:pPr>
            <a:r>
              <a:rPr lang="en-US" sz="1000">
                <a:latin typeface="Segoe UI" panose="020B0502040204020203" pitchFamily="34" charset="0"/>
              </a:rPr>
              <a:t>Click on I DISAGREE</a:t>
            </a:r>
          </a:p>
          <a:p>
            <a:pPr marL="228600" indent="-228600" defTabSz="914400">
              <a:spcBef>
                <a:spcPts val="0"/>
              </a:spcBef>
              <a:spcAft>
                <a:spcPts val="0"/>
              </a:spcAft>
              <a:buSzTx/>
              <a:buAutoNum type="arabicPeriod"/>
              <a:defRPr/>
            </a:pPr>
            <a:r>
              <a:rPr lang="en-US" sz="1000">
                <a:latin typeface="Segoe UI" panose="020B0502040204020203" pitchFamily="34" charset="0"/>
              </a:rPr>
              <a:t>Click on I DISAGREE</a:t>
            </a:r>
          </a:p>
          <a:p>
            <a:pPr marL="228600" indent="-228600" defTabSz="914400">
              <a:spcBef>
                <a:spcPts val="0"/>
              </a:spcBef>
              <a:spcAft>
                <a:spcPts val="0"/>
              </a:spcAft>
              <a:buSzTx/>
              <a:buAutoNum type="arabicPeriod"/>
              <a:defRPr/>
            </a:pPr>
            <a:r>
              <a:rPr lang="en-US" sz="1000">
                <a:latin typeface="Segoe UI" panose="020B0502040204020203" pitchFamily="34" charset="0"/>
              </a:rPr>
              <a:t>Click on the X</a:t>
            </a:r>
          </a:p>
          <a:p>
            <a:pPr marL="228600" indent="-228600" defTabSz="914400">
              <a:spcBef>
                <a:spcPts val="0"/>
              </a:spcBef>
              <a:spcAft>
                <a:spcPts val="0"/>
              </a:spcAft>
              <a:buSzTx/>
              <a:buAutoNum type="arabicPeriod"/>
              <a:defRPr/>
            </a:pPr>
            <a:r>
              <a:rPr lang="en-US" sz="1000">
                <a:latin typeface="Segoe UI" panose="020B0502040204020203" pitchFamily="34" charset="0"/>
              </a:rPr>
              <a:t>Redo step 1 to 4</a:t>
            </a:r>
          </a:p>
          <a:p>
            <a:pPr marL="228600" indent="-228600" defTabSz="914400">
              <a:spcBef>
                <a:spcPts val="0"/>
              </a:spcBef>
              <a:spcAft>
                <a:spcPts val="0"/>
              </a:spcAft>
              <a:buSzTx/>
              <a:buAutoNum type="arabicPeriod"/>
              <a:defRPr/>
            </a:pPr>
            <a:r>
              <a:rPr lang="en-US" sz="1000">
                <a:latin typeface="Segoe UI" panose="020B0502040204020203" pitchFamily="34" charset="0"/>
              </a:rPr>
              <a:t>Click on I AGREE</a:t>
            </a:r>
          </a:p>
          <a:p>
            <a:pPr marL="228600" indent="-228600" defTabSz="914400">
              <a:spcBef>
                <a:spcPts val="0"/>
              </a:spcBef>
              <a:spcAft>
                <a:spcPts val="0"/>
              </a:spcAft>
              <a:buSzTx/>
              <a:buAutoNum type="arabicPeriod"/>
              <a:defRPr/>
            </a:pPr>
            <a:r>
              <a:rPr lang="en-US" sz="1000">
                <a:latin typeface="Segoe UI" panose="020B0502040204020203" pitchFamily="34" charset="0"/>
              </a:rPr>
              <a:t>Click on Start Timer</a:t>
            </a:r>
          </a:p>
          <a:p>
            <a:pPr marL="228600" indent="-228600" defTabSz="914400">
              <a:spcBef>
                <a:spcPts val="0"/>
              </a:spcBef>
              <a:spcAft>
                <a:spcPts val="0"/>
              </a:spcAft>
              <a:buSzTx/>
              <a:buAutoNum type="arabicPeriod"/>
              <a:defRPr/>
            </a:pPr>
            <a:r>
              <a:rPr lang="en-US" sz="1000">
                <a:latin typeface="Segoe UI" panose="020B0502040204020203" pitchFamily="34" charset="0"/>
              </a:rPr>
              <a:t>Input test result as negative</a:t>
            </a:r>
          </a:p>
          <a:p>
            <a:pPr marL="228600" indent="-228600" defTabSz="914400">
              <a:spcBef>
                <a:spcPts val="0"/>
              </a:spcBef>
              <a:spcAft>
                <a:spcPts val="0"/>
              </a:spcAft>
              <a:buSzTx/>
              <a:buAutoNum type="arabicPeriod"/>
              <a:defRPr/>
            </a:pPr>
            <a:r>
              <a:rPr lang="en-US" sz="1000">
                <a:latin typeface="Segoe UI" panose="020B0502040204020203" pitchFamily="34" charset="0"/>
              </a:rPr>
              <a:t>Click on Take a photo </a:t>
            </a:r>
          </a:p>
          <a:p>
            <a:pPr marL="228600" indent="-228600" defTabSz="914400">
              <a:spcBef>
                <a:spcPts val="0"/>
              </a:spcBef>
              <a:spcAft>
                <a:spcPts val="0"/>
              </a:spcAft>
              <a:buSzTx/>
              <a:buAutoNum type="arabicPeriod"/>
              <a:defRPr/>
            </a:pPr>
            <a:r>
              <a:rPr lang="en-US" sz="1000">
                <a:latin typeface="Segoe UI" panose="020B0502040204020203" pitchFamily="34" charset="0"/>
              </a:rPr>
              <a:t>Click on Retake</a:t>
            </a:r>
          </a:p>
          <a:p>
            <a:pPr marL="228600" indent="-228600" defTabSz="914400">
              <a:spcBef>
                <a:spcPts val="0"/>
              </a:spcBef>
              <a:spcAft>
                <a:spcPts val="0"/>
              </a:spcAft>
              <a:buSzTx/>
              <a:buAutoNum type="arabicPeriod"/>
              <a:defRPr/>
            </a:pPr>
            <a:r>
              <a:rPr lang="en-US" sz="1000">
                <a:latin typeface="Segoe UI" panose="020B0502040204020203" pitchFamily="34" charset="0"/>
              </a:rPr>
              <a:t>Click on Save &amp; go back</a:t>
            </a:r>
          </a:p>
          <a:p>
            <a:pPr marL="228600" indent="-228600" defTabSz="914400">
              <a:spcBef>
                <a:spcPts val="0"/>
              </a:spcBef>
              <a:spcAft>
                <a:spcPts val="0"/>
              </a:spcAft>
              <a:buSzTx/>
              <a:buAutoNum type="arabicPeriod"/>
              <a:defRPr/>
            </a:pPr>
            <a:r>
              <a:rPr lang="en-US" sz="1000">
                <a:latin typeface="Segoe UI" panose="020B0502040204020203" pitchFamily="34" charset="0"/>
              </a:rPr>
              <a:t>Click on Review &amp; Save</a:t>
            </a:r>
          </a:p>
          <a:p>
            <a:pPr marL="228600" indent="-228600" defTabSz="914400">
              <a:spcBef>
                <a:spcPts val="0"/>
              </a:spcBef>
              <a:spcAft>
                <a:spcPts val="0"/>
              </a:spcAft>
              <a:buSzTx/>
              <a:buAutoNum type="arabicPeriod"/>
              <a:defRPr/>
            </a:pPr>
            <a:r>
              <a:rPr lang="en-US" sz="1000">
                <a:latin typeface="Segoe UI" panose="020B0502040204020203" pitchFamily="34" charset="0"/>
              </a:rPr>
              <a:t>Click on Edit</a:t>
            </a:r>
          </a:p>
          <a:p>
            <a:pPr marL="228600" indent="-228600" defTabSz="914400">
              <a:spcBef>
                <a:spcPts val="0"/>
              </a:spcBef>
              <a:spcAft>
                <a:spcPts val="0"/>
              </a:spcAft>
              <a:buSzTx/>
              <a:buAutoNum type="arabicPeriod"/>
              <a:defRPr/>
            </a:pPr>
            <a:r>
              <a:rPr lang="en-US" sz="1000">
                <a:latin typeface="Segoe UI" panose="020B0502040204020203" pitchFamily="34" charset="0"/>
              </a:rPr>
              <a:t>Redo step 14 and 15</a:t>
            </a:r>
          </a:p>
          <a:p>
            <a:pPr marL="228600" indent="-228600" defTabSz="914400">
              <a:spcBef>
                <a:spcPts val="0"/>
              </a:spcBef>
              <a:spcAft>
                <a:spcPts val="0"/>
              </a:spcAft>
              <a:buSzTx/>
              <a:buAutoNum type="arabicPeriod"/>
              <a:defRPr/>
            </a:pPr>
            <a:r>
              <a:rPr lang="en-US" sz="1000">
                <a:latin typeface="Segoe UI" panose="020B0502040204020203" pitchFamily="34" charset="0"/>
              </a:rPr>
              <a:t>Click on Save</a:t>
            </a:r>
          </a:p>
          <a:p>
            <a:pPr defTabSz="914400">
              <a:spcBef>
                <a:spcPts val="0"/>
              </a:spcBef>
              <a:spcAft>
                <a:spcPts val="0"/>
              </a:spcAft>
              <a:buSzTx/>
              <a:defRPr/>
            </a:pPr>
            <a:endParaRPr lang="en-US" sz="1000">
              <a:latin typeface="Segoe UI" panose="020B0502040204020203" pitchFamily="34" charset="0"/>
            </a:endParaRPr>
          </a:p>
          <a:p>
            <a:pPr defTabSz="914400">
              <a:spcBef>
                <a:spcPts val="0"/>
              </a:spcBef>
              <a:spcAft>
                <a:spcPts val="0"/>
              </a:spcAft>
              <a:buSzTx/>
              <a:defRPr/>
            </a:pPr>
            <a:r>
              <a:rPr lang="en-US" sz="1000" b="1">
                <a:latin typeface="Segoe UI" panose="020B0502040204020203" pitchFamily="34" charset="0"/>
              </a:rPr>
              <a:t>Repeat:</a:t>
            </a:r>
          </a:p>
          <a:p>
            <a:pPr defTabSz="914400">
              <a:spcBef>
                <a:spcPts val="0"/>
              </a:spcBef>
              <a:spcAft>
                <a:spcPts val="0"/>
              </a:spcAft>
              <a:buSzTx/>
              <a:defRPr/>
            </a:pPr>
            <a:r>
              <a:rPr lang="en-US" sz="1000">
                <a:latin typeface="Segoe UI" panose="020B0502040204020203" pitchFamily="34" charset="0"/>
              </a:rPr>
              <a:t>Test behavior for all test types.</a:t>
            </a:r>
          </a:p>
          <a:p>
            <a:pPr defTabSz="914400">
              <a:spcBef>
                <a:spcPts val="0"/>
              </a:spcBef>
              <a:spcAft>
                <a:spcPts val="0"/>
              </a:spcAft>
              <a:buSzTx/>
              <a:defRPr/>
            </a:pPr>
            <a:r>
              <a:rPr lang="en-US" sz="1000">
                <a:latin typeface="Segoe UI" panose="020B0502040204020203" pitchFamily="34" charset="0"/>
              </a:rPr>
              <a:t>Test behavior for all test results.</a:t>
            </a:r>
          </a:p>
          <a:p>
            <a:pPr marL="228600" indent="-228600" defTabSz="914400">
              <a:spcBef>
                <a:spcPts val="0"/>
              </a:spcBef>
              <a:spcAft>
                <a:spcPts val="0"/>
              </a:spcAft>
              <a:buSzTx/>
              <a:buAutoNum type="arabicPeriod"/>
              <a:defRPr/>
            </a:pPr>
            <a:endParaRPr lang="en-US" sz="1000">
              <a:latin typeface="Segoe UI" panose="020B0502040204020203" pitchFamily="34" charset="0"/>
            </a:endParaRPr>
          </a:p>
          <a:p>
            <a:pPr defTabSz="914400">
              <a:spcBef>
                <a:spcPts val="0"/>
              </a:spcBef>
              <a:spcAft>
                <a:spcPts val="0"/>
              </a:spcAft>
              <a:buSzTx/>
              <a:defRPr/>
            </a:pPr>
            <a:endParaRPr lang="en-US" sz="1000">
              <a:latin typeface="Segoe UI" panose="020B0502040204020203" pitchFamily="34" charset="0"/>
              <a:ea typeface="Times New Roman" panose="02020603050405020304" pitchFamily="18" charset="0"/>
            </a:endParaRPr>
          </a:p>
          <a:p>
            <a:pPr defTabSz="914400">
              <a:spcBef>
                <a:spcPts val="0"/>
              </a:spcBef>
              <a:spcAft>
                <a:spcPts val="0"/>
              </a:spcAft>
              <a:buSzTx/>
              <a:defRPr/>
            </a:pPr>
            <a:endParaRPr lang="en-US" sz="1000" b="1">
              <a:latin typeface="Segoe UI" panose="020B0502040204020203" pitchFamily="34" charset="0"/>
            </a:endParaRPr>
          </a:p>
        </p:txBody>
      </p:sp>
      <p:pic>
        <p:nvPicPr>
          <p:cNvPr id="10" name="Graphic 9">
            <a:extLst>
              <a:ext uri="{FF2B5EF4-FFF2-40B4-BE49-F238E27FC236}">
                <a16:creationId xmlns:a16="http://schemas.microsoft.com/office/drawing/2014/main" id="{E191F0F1-9126-4E62-9BB4-E2292A3E216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62424" y="2246857"/>
            <a:ext cx="589383" cy="589383"/>
          </a:xfrm>
          <a:prstGeom prst="rect">
            <a:avLst/>
          </a:prstGeom>
        </p:spPr>
      </p:pic>
      <p:pic>
        <p:nvPicPr>
          <p:cNvPr id="11" name="Recording V4-20210422_151735-Meeting Recording">
            <a:hlinkClick r:id="" action="ppaction://media"/>
            <a:extLst>
              <a:ext uri="{FF2B5EF4-FFF2-40B4-BE49-F238E27FC236}">
                <a16:creationId xmlns:a16="http://schemas.microsoft.com/office/drawing/2014/main" id="{A773E008-4680-4849-BFD2-30E10B11B956}"/>
              </a:ext>
            </a:extLst>
          </p:cNvPr>
          <p:cNvPicPr>
            <a:picLocks noChangeAspect="1"/>
          </p:cNvPicPr>
          <p:nvPr>
            <a:videoFile r:link="rId1"/>
            <p:extLst>
              <p:ext uri="{DAA4B4D4-6D71-4841-9C94-3DE7FCFB9230}">
                <p14:media xmlns:p14="http://schemas.microsoft.com/office/powerpoint/2010/main" r:embed="rId2">
                  <p14:trim st="7866" end="2048"/>
                </p14:media>
              </p:ext>
            </p:extLst>
          </p:nvPr>
        </p:nvPicPr>
        <p:blipFill>
          <a:blip r:embed="rId15"/>
          <a:stretch>
            <a:fillRect/>
          </a:stretch>
        </p:blipFill>
        <p:spPr>
          <a:xfrm>
            <a:off x="4462424" y="2900034"/>
            <a:ext cx="6053176" cy="3404912"/>
          </a:xfrm>
          <a:prstGeom prst="rect">
            <a:avLst/>
          </a:prstGeom>
        </p:spPr>
      </p:pic>
    </p:spTree>
    <p:controls>
      <mc:AlternateContent xmlns:mc="http://schemas.openxmlformats.org/markup-compatibility/2006">
        <mc:Choice xmlns:v="urn:schemas-microsoft-com:vml" Requires="v">
          <p:control name="CheckBox1" r:id="rId3" imgW="152280" imgH="190440"/>
        </mc:Choice>
        <mc:Fallback>
          <p:control name="CheckBox1" r:id="rId3" imgW="152280" imgH="190440">
            <p:pic>
              <p:nvPicPr>
                <p:cNvPr id="3" name="CheckBox1">
                  <a:extLst>
                    <a:ext uri="{FF2B5EF4-FFF2-40B4-BE49-F238E27FC236}">
                      <a16:creationId xmlns:a16="http://schemas.microsoft.com/office/drawing/2014/main" id="{D8D74D07-8CAA-46FE-B9E9-A8A1FB6C4C20}"/>
                    </a:ext>
                  </a:extLst>
                </p:cNvPr>
                <p:cNvPicPr>
                  <a:picLocks/>
                </p:cNvPicPr>
                <p:nvPr/>
              </p:nvPicPr>
              <p:blipFill>
                <a:blip r:embed="rId16"/>
                <a:stretch>
                  <a:fillRect/>
                </a:stretch>
              </p:blipFill>
              <p:spPr>
                <a:xfrm>
                  <a:off x="4455025" y="325438"/>
                  <a:ext cx="152266" cy="187325"/>
                </a:xfrm>
                <a:prstGeom prst="rect">
                  <a:avLst/>
                </a:prstGeom>
              </p:spPr>
            </p:pic>
          </p:control>
        </mc:Fallback>
      </mc:AlternateContent>
      <mc:AlternateContent xmlns:mc="http://schemas.openxmlformats.org/markup-compatibility/2006">
        <mc:Choice xmlns:v="urn:schemas-microsoft-com:vml" Requires="v">
          <p:control name="CheckBox2" r:id="rId4" imgW="152280" imgH="190440"/>
        </mc:Choice>
        <mc:Fallback>
          <p:control name="CheckBox2" r:id="rId4" imgW="152280" imgH="190440">
            <p:pic>
              <p:nvPicPr>
                <p:cNvPr id="5" name="CheckBox2">
                  <a:extLst>
                    <a:ext uri="{FF2B5EF4-FFF2-40B4-BE49-F238E27FC236}">
                      <a16:creationId xmlns:a16="http://schemas.microsoft.com/office/drawing/2014/main" id="{AC99EF04-E400-441B-ADCA-1B6810CF4A97}"/>
                    </a:ext>
                  </a:extLst>
                </p:cNvPr>
                <p:cNvPicPr>
                  <a:picLocks/>
                </p:cNvPicPr>
                <p:nvPr/>
              </p:nvPicPr>
              <p:blipFill>
                <a:blip r:embed="rId17"/>
                <a:stretch>
                  <a:fillRect/>
                </a:stretch>
              </p:blipFill>
              <p:spPr>
                <a:xfrm>
                  <a:off x="4455025" y="477119"/>
                  <a:ext cx="152266" cy="187325"/>
                </a:xfrm>
                <a:prstGeom prst="rect">
                  <a:avLst/>
                </a:prstGeom>
              </p:spPr>
            </p:pic>
          </p:control>
        </mc:Fallback>
      </mc:AlternateContent>
      <mc:AlternateContent xmlns:mc="http://schemas.openxmlformats.org/markup-compatibility/2006">
        <mc:Choice xmlns:v="urn:schemas-microsoft-com:vml" Requires="v">
          <p:control name="CheckBox3" r:id="rId5" imgW="152280" imgH="190440"/>
        </mc:Choice>
        <mc:Fallback>
          <p:control name="CheckBox3" r:id="rId5" imgW="152280" imgH="190440">
            <p:pic>
              <p:nvPicPr>
                <p:cNvPr id="15" name="CheckBox3">
                  <a:extLst>
                    <a:ext uri="{FF2B5EF4-FFF2-40B4-BE49-F238E27FC236}">
                      <a16:creationId xmlns:a16="http://schemas.microsoft.com/office/drawing/2014/main" id="{BDA8FF89-6D47-4C91-ABFF-FF24638C1606}"/>
                    </a:ext>
                  </a:extLst>
                </p:cNvPr>
                <p:cNvPicPr>
                  <a:picLocks/>
                </p:cNvPicPr>
                <p:nvPr/>
              </p:nvPicPr>
              <p:blipFill>
                <a:blip r:embed="rId18"/>
                <a:stretch>
                  <a:fillRect/>
                </a:stretch>
              </p:blipFill>
              <p:spPr>
                <a:xfrm>
                  <a:off x="4455025" y="798195"/>
                  <a:ext cx="152266" cy="187325"/>
                </a:xfrm>
                <a:prstGeom prst="rect">
                  <a:avLst/>
                </a:prstGeom>
              </p:spPr>
            </p:pic>
          </p:control>
        </mc:Fallback>
      </mc:AlternateContent>
      <mc:AlternateContent xmlns:mc="http://schemas.openxmlformats.org/markup-compatibility/2006">
        <mc:Choice xmlns:v="urn:schemas-microsoft-com:vml" Requires="v">
          <p:control name="CheckBox8" r:id="rId6" imgW="152280" imgH="190440"/>
        </mc:Choice>
        <mc:Fallback>
          <p:control name="CheckBox8" r:id="rId6" imgW="152280" imgH="190440">
            <p:pic>
              <p:nvPicPr>
                <p:cNvPr id="17" name="CheckBox8">
                  <a:extLst>
                    <a:ext uri="{FF2B5EF4-FFF2-40B4-BE49-F238E27FC236}">
                      <a16:creationId xmlns:a16="http://schemas.microsoft.com/office/drawing/2014/main" id="{2271A44F-7CF0-4A4F-9F58-89CCD2290D95}"/>
                    </a:ext>
                  </a:extLst>
                </p:cNvPr>
                <p:cNvPicPr>
                  <a:picLocks/>
                </p:cNvPicPr>
                <p:nvPr/>
              </p:nvPicPr>
              <p:blipFill>
                <a:blip r:embed="rId19"/>
                <a:stretch>
                  <a:fillRect/>
                </a:stretch>
              </p:blipFill>
              <p:spPr>
                <a:xfrm>
                  <a:off x="4455025" y="939657"/>
                  <a:ext cx="152266" cy="187325"/>
                </a:xfrm>
                <a:prstGeom prst="rect">
                  <a:avLst/>
                </a:prstGeom>
              </p:spPr>
            </p:pic>
          </p:control>
        </mc:Fallback>
      </mc:AlternateContent>
      <mc:AlternateContent xmlns:mc="http://schemas.openxmlformats.org/markup-compatibility/2006">
        <mc:Choice xmlns:v="urn:schemas-microsoft-com:vml" Requires="v">
          <p:control name="CheckBox5" r:id="rId7" imgW="152280" imgH="190440"/>
        </mc:Choice>
        <mc:Fallback>
          <p:control name="CheckBox5" r:id="rId7" imgW="152280" imgH="190440">
            <p:pic>
              <p:nvPicPr>
                <p:cNvPr id="19" name="CheckBox5">
                  <a:extLst>
                    <a:ext uri="{FF2B5EF4-FFF2-40B4-BE49-F238E27FC236}">
                      <a16:creationId xmlns:a16="http://schemas.microsoft.com/office/drawing/2014/main" id="{0751371E-181F-40AB-BD3F-B85A8E7E52CD}"/>
                    </a:ext>
                  </a:extLst>
                </p:cNvPr>
                <p:cNvPicPr>
                  <a:picLocks/>
                </p:cNvPicPr>
                <p:nvPr/>
              </p:nvPicPr>
              <p:blipFill>
                <a:blip r:embed="rId20"/>
                <a:stretch>
                  <a:fillRect/>
                </a:stretch>
              </p:blipFill>
              <p:spPr>
                <a:xfrm>
                  <a:off x="4455025" y="1091338"/>
                  <a:ext cx="152266" cy="187325"/>
                </a:xfrm>
                <a:prstGeom prst="rect">
                  <a:avLst/>
                </a:prstGeom>
              </p:spPr>
            </p:pic>
          </p:control>
        </mc:Fallback>
      </mc:AlternateContent>
      <mc:AlternateContent xmlns:mc="http://schemas.openxmlformats.org/markup-compatibility/2006">
        <mc:Choice xmlns:v="urn:schemas-microsoft-com:vml" Requires="v">
          <p:control name="CheckBox7" r:id="rId8" imgW="152280" imgH="190440"/>
        </mc:Choice>
        <mc:Fallback>
          <p:control name="CheckBox7" r:id="rId8" imgW="152280" imgH="190440">
            <p:pic>
              <p:nvPicPr>
                <p:cNvPr id="21" name="CheckBox7">
                  <a:extLst>
                    <a:ext uri="{FF2B5EF4-FFF2-40B4-BE49-F238E27FC236}">
                      <a16:creationId xmlns:a16="http://schemas.microsoft.com/office/drawing/2014/main" id="{92056A7B-0AF8-486F-9E75-CE85A4B1B2CE}"/>
                    </a:ext>
                  </a:extLst>
                </p:cNvPr>
                <p:cNvPicPr>
                  <a:picLocks/>
                </p:cNvPicPr>
                <p:nvPr/>
              </p:nvPicPr>
              <p:blipFill>
                <a:blip r:embed="rId21"/>
                <a:stretch>
                  <a:fillRect/>
                </a:stretch>
              </p:blipFill>
              <p:spPr>
                <a:xfrm>
                  <a:off x="4455025" y="1260733"/>
                  <a:ext cx="152266" cy="187325"/>
                </a:xfrm>
                <a:prstGeom prst="rect">
                  <a:avLst/>
                </a:prstGeom>
              </p:spPr>
            </p:pic>
          </p:control>
        </mc:Fallback>
      </mc:AlternateContent>
      <mc:AlternateContent xmlns:mc="http://schemas.openxmlformats.org/markup-compatibility/2006">
        <mc:Choice xmlns:v="urn:schemas-microsoft-com:vml" Requires="v">
          <p:control name="CheckBox6" r:id="rId9" imgW="152280" imgH="190440"/>
        </mc:Choice>
        <mc:Fallback>
          <p:control name="CheckBox6" r:id="rId9" imgW="152280" imgH="190440">
            <p:pic>
              <p:nvPicPr>
                <p:cNvPr id="25" name="CheckBox6">
                  <a:extLst>
                    <a:ext uri="{FF2B5EF4-FFF2-40B4-BE49-F238E27FC236}">
                      <a16:creationId xmlns:a16="http://schemas.microsoft.com/office/drawing/2014/main" id="{C73C719B-0AA6-4230-AA7D-4655E8B86A6D}"/>
                    </a:ext>
                  </a:extLst>
                </p:cNvPr>
                <p:cNvPicPr>
                  <a:picLocks/>
                </p:cNvPicPr>
                <p:nvPr/>
              </p:nvPicPr>
              <p:blipFill>
                <a:blip r:embed="rId22"/>
                <a:stretch>
                  <a:fillRect/>
                </a:stretch>
              </p:blipFill>
              <p:spPr>
                <a:xfrm>
                  <a:off x="4455025" y="1540023"/>
                  <a:ext cx="152266" cy="187325"/>
                </a:xfrm>
                <a:prstGeom prst="rect">
                  <a:avLst/>
                </a:prstGeom>
              </p:spPr>
            </p:pic>
          </p:control>
        </mc:Fallback>
      </mc:AlternateContent>
      <mc:AlternateContent xmlns:mc="http://schemas.openxmlformats.org/markup-compatibility/2006">
        <mc:Choice xmlns:v="urn:schemas-microsoft-com:vml" Requires="v">
          <p:control name="CheckBox9" r:id="rId10" imgW="152280" imgH="190440"/>
        </mc:Choice>
        <mc:Fallback>
          <p:control name="CheckBox9" r:id="rId10" imgW="152280" imgH="190440">
            <p:pic>
              <p:nvPicPr>
                <p:cNvPr id="27" name="CheckBox9">
                  <a:extLst>
                    <a:ext uri="{FF2B5EF4-FFF2-40B4-BE49-F238E27FC236}">
                      <a16:creationId xmlns:a16="http://schemas.microsoft.com/office/drawing/2014/main" id="{F41B4FBD-733D-4BEC-A21B-30813B8E8B50}"/>
                    </a:ext>
                  </a:extLst>
                </p:cNvPr>
                <p:cNvPicPr>
                  <a:picLocks/>
                </p:cNvPicPr>
                <p:nvPr/>
              </p:nvPicPr>
              <p:blipFill>
                <a:blip r:embed="rId23"/>
                <a:stretch>
                  <a:fillRect/>
                </a:stretch>
              </p:blipFill>
              <p:spPr>
                <a:xfrm>
                  <a:off x="4455025" y="1691704"/>
                  <a:ext cx="152266" cy="187325"/>
                </a:xfrm>
                <a:prstGeom prst="rect">
                  <a:avLst/>
                </a:prstGeom>
              </p:spPr>
            </p:pic>
          </p:control>
        </mc:Fallback>
      </mc:AlternateContent>
      <mc:AlternateContent xmlns:mc="http://schemas.openxmlformats.org/markup-compatibility/2006">
        <mc:Choice xmlns:v="urn:schemas-microsoft-com:vml" Requires="v">
          <p:control name="CheckBox11" r:id="rId11" imgW="152280" imgH="190440"/>
        </mc:Choice>
        <mc:Fallback>
          <p:control name="CheckBox11" r:id="rId11" imgW="152280" imgH="190440">
            <p:pic>
              <p:nvPicPr>
                <p:cNvPr id="29" name="CheckBox11">
                  <a:extLst>
                    <a:ext uri="{FF2B5EF4-FFF2-40B4-BE49-F238E27FC236}">
                      <a16:creationId xmlns:a16="http://schemas.microsoft.com/office/drawing/2014/main" id="{028C4366-979B-463F-86F6-A6AD0BDEC131}"/>
                    </a:ext>
                  </a:extLst>
                </p:cNvPr>
                <p:cNvPicPr>
                  <a:picLocks/>
                </p:cNvPicPr>
                <p:nvPr/>
              </p:nvPicPr>
              <p:blipFill>
                <a:blip r:embed="rId24"/>
                <a:stretch>
                  <a:fillRect/>
                </a:stretch>
              </p:blipFill>
              <p:spPr>
                <a:xfrm>
                  <a:off x="4455025" y="1861099"/>
                  <a:ext cx="152266" cy="187325"/>
                </a:xfrm>
                <a:prstGeom prst="rect">
                  <a:avLst/>
                </a:prstGeom>
              </p:spPr>
            </p:pic>
          </p:control>
        </mc:Fallback>
      </mc:AlternateContent>
    </p:controls>
    <p:extLst>
      <p:ext uri="{BB962C8B-B14F-4D97-AF65-F5344CB8AC3E}">
        <p14:creationId xmlns:p14="http://schemas.microsoft.com/office/powerpoint/2010/main" val="1975950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7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Test Case 4</a:t>
            </a:r>
          </a:p>
        </p:txBody>
      </p:sp>
      <p:sp>
        <p:nvSpPr>
          <p:cNvPr id="2" name="Text Placeholder 4">
            <a:extLst>
              <a:ext uri="{FF2B5EF4-FFF2-40B4-BE49-F238E27FC236}">
                <a16:creationId xmlns:a16="http://schemas.microsoft.com/office/drawing/2014/main" id="{BECE42D7-AFBF-4E9C-A387-04C022221AEA}"/>
              </a:ext>
            </a:extLst>
          </p:cNvPr>
          <p:cNvSpPr txBox="1">
            <a:spLocks noGrp="1"/>
          </p:cNvSpPr>
          <p:nvPr>
            <p:ph type="body" sz="quarter" idx="11"/>
          </p:nvPr>
        </p:nvSpPr>
        <p:spPr>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000" b="1">
                <a:latin typeface="Segoe UI" panose="020B0502040204020203" pitchFamily="34" charset="0"/>
                <a:ea typeface="Times New Roman" panose="02020603050405020304" pitchFamily="18" charset="0"/>
              </a:rPr>
              <a:t>Exercise:</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Test the timer behavior as you get out of the app and come back in and out of the allowed time range </a:t>
            </a:r>
            <a:r>
              <a:rPr lang="en-US" sz="1000" i="1">
                <a:latin typeface="Segoe UI" panose="020B0502040204020203" pitchFamily="34" charset="0"/>
                <a:ea typeface="Times New Roman" panose="02020603050405020304" pitchFamily="18" charset="0"/>
              </a:rPr>
              <a:t>(for the demo minimum is 10 seconds and maximum is </a:t>
            </a:r>
          </a:p>
          <a:p>
            <a:pPr defTabSz="914400">
              <a:spcBef>
                <a:spcPts val="0"/>
              </a:spcBef>
              <a:spcAft>
                <a:spcPts val="0"/>
              </a:spcAft>
              <a:buSzTx/>
              <a:defRPr/>
            </a:pPr>
            <a:r>
              <a:rPr lang="en-US" sz="1000" i="1">
                <a:latin typeface="Segoe UI" panose="020B0502040204020203" pitchFamily="34" charset="0"/>
                <a:ea typeface="Times New Roman" panose="02020603050405020304" pitchFamily="18" charset="0"/>
              </a:rPr>
              <a:t>30 seconds)</a:t>
            </a:r>
            <a:r>
              <a:rPr lang="en-US" sz="1000">
                <a:latin typeface="Segoe UI" panose="020B0502040204020203" pitchFamily="34" charset="0"/>
                <a:ea typeface="Times New Roman" panose="02020603050405020304" pitchFamily="18" charset="0"/>
              </a:rPr>
              <a:t>.</a:t>
            </a:r>
          </a:p>
          <a:p>
            <a:pPr defTabSz="914400">
              <a:spcBef>
                <a:spcPts val="0"/>
              </a:spcBef>
              <a:spcAft>
                <a:spcPts val="0"/>
              </a:spcAft>
              <a:buSzTx/>
              <a:defRPr/>
            </a:pPr>
            <a:endParaRPr lang="en-US" sz="1000" b="1">
              <a:latin typeface="Segoe UI" panose="020B0502040204020203" pitchFamily="34" charset="0"/>
            </a:endParaRPr>
          </a:p>
          <a:p>
            <a:pPr defTabSz="914400">
              <a:spcBef>
                <a:spcPts val="0"/>
              </a:spcBef>
              <a:spcAft>
                <a:spcPts val="0"/>
              </a:spcAft>
              <a:buSzTx/>
              <a:defRPr/>
            </a:pPr>
            <a:r>
              <a:rPr lang="en-US" sz="1000" b="1">
                <a:latin typeface="Segoe UI" panose="020B0502040204020203" pitchFamily="34" charset="0"/>
              </a:rPr>
              <a:t>Steps:</a:t>
            </a:r>
          </a:p>
          <a:p>
            <a:pPr defTabSz="914400">
              <a:spcBef>
                <a:spcPts val="0"/>
              </a:spcBef>
              <a:spcAft>
                <a:spcPts val="0"/>
              </a:spcAft>
              <a:buSzTx/>
              <a:defRPr/>
            </a:pPr>
            <a:r>
              <a:rPr lang="en-US" sz="1000">
                <a:latin typeface="Segoe UI" panose="020B0502040204020203" pitchFamily="34" charset="0"/>
              </a:rPr>
              <a:t>In the Employee App</a:t>
            </a:r>
          </a:p>
          <a:p>
            <a:pPr marL="228600" indent="-228600" defTabSz="914400">
              <a:spcBef>
                <a:spcPts val="0"/>
              </a:spcBef>
              <a:spcAft>
                <a:spcPts val="0"/>
              </a:spcAft>
              <a:buSzTx/>
              <a:buAutoNum type="arabicPeriod"/>
              <a:defRPr/>
            </a:pPr>
            <a:r>
              <a:rPr lang="en-US" sz="1000">
                <a:latin typeface="Segoe UI" panose="020B0502040204020203" pitchFamily="34" charset="0"/>
              </a:rPr>
              <a:t>Click on HOME SCREENING</a:t>
            </a:r>
          </a:p>
          <a:p>
            <a:pPr marL="228600" indent="-228600" defTabSz="914400">
              <a:spcBef>
                <a:spcPts val="0"/>
              </a:spcBef>
              <a:spcAft>
                <a:spcPts val="0"/>
              </a:spcAft>
              <a:buSzTx/>
              <a:buAutoNum type="arabicPeriod"/>
              <a:defRPr/>
            </a:pPr>
            <a:r>
              <a:rPr lang="en-US" sz="1000">
                <a:latin typeface="Segoe UI" panose="020B0502040204020203" pitchFamily="34" charset="0"/>
              </a:rPr>
              <a:t>Select a test type</a:t>
            </a:r>
          </a:p>
          <a:p>
            <a:pPr marL="228600" indent="-228600" defTabSz="914400">
              <a:spcBef>
                <a:spcPts val="0"/>
              </a:spcBef>
              <a:spcAft>
                <a:spcPts val="0"/>
              </a:spcAft>
              <a:buSzTx/>
              <a:buAutoNum type="arabicPeriod"/>
              <a:defRPr/>
            </a:pPr>
            <a:r>
              <a:rPr lang="en-US" sz="1000">
                <a:latin typeface="Segoe UI" panose="020B0502040204020203" pitchFamily="34" charset="0"/>
              </a:rPr>
              <a:t>Click on Start Screening</a:t>
            </a:r>
          </a:p>
          <a:p>
            <a:pPr marL="228600" indent="-228600" defTabSz="914400">
              <a:spcBef>
                <a:spcPts val="0"/>
              </a:spcBef>
              <a:spcAft>
                <a:spcPts val="0"/>
              </a:spcAft>
              <a:buSzTx/>
              <a:buAutoNum type="arabicPeriod"/>
              <a:defRPr/>
            </a:pPr>
            <a:r>
              <a:rPr lang="en-US" sz="1000">
                <a:latin typeface="Segoe UI" panose="020B0502040204020203" pitchFamily="34" charset="0"/>
              </a:rPr>
              <a:t>Click on I AGREE</a:t>
            </a:r>
          </a:p>
          <a:p>
            <a:pPr marL="228600" indent="-228600" defTabSz="914400">
              <a:spcBef>
                <a:spcPts val="0"/>
              </a:spcBef>
              <a:spcAft>
                <a:spcPts val="0"/>
              </a:spcAft>
              <a:buSzTx/>
              <a:buAutoNum type="arabicPeriod"/>
              <a:defRPr/>
            </a:pPr>
            <a:r>
              <a:rPr lang="en-US" sz="1000">
                <a:latin typeface="Segoe UI" panose="020B0502040204020203" pitchFamily="34" charset="0"/>
              </a:rPr>
              <a:t>Click on Start Timer</a:t>
            </a:r>
          </a:p>
          <a:p>
            <a:pPr marL="228600" indent="-228600" defTabSz="914400">
              <a:spcBef>
                <a:spcPts val="0"/>
              </a:spcBef>
              <a:spcAft>
                <a:spcPts val="0"/>
              </a:spcAft>
              <a:buSzTx/>
              <a:buAutoNum type="arabicPeriod"/>
              <a:defRPr/>
            </a:pPr>
            <a:r>
              <a:rPr lang="en-US" sz="1000">
                <a:latin typeface="Segoe UI" panose="020B0502040204020203" pitchFamily="34" charset="0"/>
              </a:rPr>
              <a:t>Close the pop-up</a:t>
            </a:r>
          </a:p>
          <a:p>
            <a:pPr marL="228600" indent="-228600" defTabSz="914400">
              <a:spcBef>
                <a:spcPts val="0"/>
              </a:spcBef>
              <a:spcAft>
                <a:spcPts val="0"/>
              </a:spcAft>
              <a:buSzTx/>
              <a:buAutoNum type="arabicPeriod"/>
              <a:defRPr/>
            </a:pPr>
            <a:r>
              <a:rPr lang="en-US" sz="1000">
                <a:latin typeface="Segoe UI" panose="020B0502040204020203" pitchFamily="34" charset="0"/>
              </a:rPr>
              <a:t>Go back home</a:t>
            </a:r>
          </a:p>
          <a:p>
            <a:pPr marL="228600" indent="-228600" defTabSz="914400">
              <a:spcBef>
                <a:spcPts val="0"/>
              </a:spcBef>
              <a:spcAft>
                <a:spcPts val="0"/>
              </a:spcAft>
              <a:buSzTx/>
              <a:buAutoNum type="arabicPeriod"/>
              <a:defRPr/>
            </a:pPr>
            <a:r>
              <a:rPr lang="en-US" sz="1000">
                <a:latin typeface="Segoe UI" panose="020B0502040204020203" pitchFamily="34" charset="0"/>
              </a:rPr>
              <a:t>Click on VIEW COVID SCREENING RESULTS</a:t>
            </a:r>
          </a:p>
          <a:p>
            <a:pPr marL="228600" indent="-228600" defTabSz="914400">
              <a:spcBef>
                <a:spcPts val="0"/>
              </a:spcBef>
              <a:spcAft>
                <a:spcPts val="0"/>
              </a:spcAft>
              <a:buSzTx/>
              <a:buAutoNum type="arabicPeriod"/>
              <a:defRPr/>
            </a:pPr>
            <a:r>
              <a:rPr lang="en-US" sz="1000">
                <a:latin typeface="Segoe UI" panose="020B0502040204020203" pitchFamily="34" charset="0"/>
              </a:rPr>
              <a:t>Click on Input Result</a:t>
            </a:r>
          </a:p>
          <a:p>
            <a:pPr marL="228600" indent="-228600" defTabSz="914400">
              <a:spcBef>
                <a:spcPts val="0"/>
              </a:spcBef>
              <a:spcAft>
                <a:spcPts val="0"/>
              </a:spcAft>
              <a:buSzTx/>
              <a:buAutoNum type="arabicPeriod"/>
              <a:defRPr/>
            </a:pPr>
            <a:r>
              <a:rPr lang="en-US" sz="1000">
                <a:latin typeface="Segoe UI" panose="020B0502040204020203" pitchFamily="34" charset="0"/>
              </a:rPr>
              <a:t>Wait until you are over the time threshold</a:t>
            </a:r>
          </a:p>
          <a:p>
            <a:pPr marL="228600" indent="-228600" defTabSz="914400">
              <a:spcBef>
                <a:spcPts val="0"/>
              </a:spcBef>
              <a:spcAft>
                <a:spcPts val="0"/>
              </a:spcAft>
              <a:buSzTx/>
              <a:buAutoNum type="arabicPeriod"/>
              <a:defRPr/>
            </a:pPr>
            <a:r>
              <a:rPr lang="en-US" sz="1000">
                <a:latin typeface="Segoe UI" panose="020B0502040204020203" pitchFamily="34" charset="0"/>
              </a:rPr>
              <a:t>Select your test result </a:t>
            </a:r>
          </a:p>
          <a:p>
            <a:pPr marL="228600" indent="-228600" defTabSz="914400">
              <a:spcBef>
                <a:spcPts val="0"/>
              </a:spcBef>
              <a:spcAft>
                <a:spcPts val="0"/>
              </a:spcAft>
              <a:buSzTx/>
              <a:buAutoNum type="arabicPeriod"/>
              <a:defRPr/>
            </a:pPr>
            <a:r>
              <a:rPr lang="en-US" sz="1000">
                <a:latin typeface="Segoe UI" panose="020B0502040204020203" pitchFamily="34" charset="0"/>
              </a:rPr>
              <a:t>Take a photo</a:t>
            </a:r>
          </a:p>
          <a:p>
            <a:pPr marL="228600" indent="-228600" defTabSz="914400">
              <a:spcBef>
                <a:spcPts val="0"/>
              </a:spcBef>
              <a:spcAft>
                <a:spcPts val="0"/>
              </a:spcAft>
              <a:buSzTx/>
              <a:buAutoNum type="arabicPeriod"/>
              <a:defRPr/>
            </a:pPr>
            <a:r>
              <a:rPr lang="en-US" sz="1000">
                <a:latin typeface="Segoe UI" panose="020B0502040204020203" pitchFamily="34" charset="0"/>
              </a:rPr>
              <a:t>Click on Review &amp; Save</a:t>
            </a:r>
          </a:p>
          <a:p>
            <a:pPr marL="228600" indent="-228600" defTabSz="914400">
              <a:spcBef>
                <a:spcPts val="0"/>
              </a:spcBef>
              <a:spcAft>
                <a:spcPts val="0"/>
              </a:spcAft>
              <a:buSzTx/>
              <a:buAutoNum type="arabicPeriod"/>
              <a:defRPr/>
            </a:pPr>
            <a:r>
              <a:rPr lang="en-US" sz="1000">
                <a:latin typeface="Segoe UI" panose="020B0502040204020203" pitchFamily="34" charset="0"/>
              </a:rPr>
              <a:t>Click on Save</a:t>
            </a:r>
          </a:p>
          <a:p>
            <a:pPr marL="228600" indent="-228600" defTabSz="914400">
              <a:spcBef>
                <a:spcPts val="0"/>
              </a:spcBef>
              <a:spcAft>
                <a:spcPts val="0"/>
              </a:spcAft>
              <a:buSzTx/>
              <a:buAutoNum type="arabicPeriod"/>
              <a:defRPr/>
            </a:pPr>
            <a:r>
              <a:rPr lang="en-US" sz="1000">
                <a:latin typeface="Segoe UI" panose="020B0502040204020203" pitchFamily="34" charset="0"/>
              </a:rPr>
              <a:t>Redo step 1 to 9</a:t>
            </a:r>
          </a:p>
          <a:p>
            <a:pPr marL="228600" indent="-228600" defTabSz="914400">
              <a:spcBef>
                <a:spcPts val="0"/>
              </a:spcBef>
              <a:spcAft>
                <a:spcPts val="0"/>
              </a:spcAft>
              <a:buSzTx/>
              <a:buAutoNum type="arabicPeriod"/>
              <a:defRPr/>
            </a:pPr>
            <a:r>
              <a:rPr lang="en-US" sz="1000">
                <a:latin typeface="Segoe UI" panose="020B0502040204020203" pitchFamily="34" charset="0"/>
              </a:rPr>
              <a:t>Remind between the time threshold</a:t>
            </a:r>
          </a:p>
          <a:p>
            <a:pPr marL="228600" indent="-228600" defTabSz="914400">
              <a:spcBef>
                <a:spcPts val="0"/>
              </a:spcBef>
              <a:spcAft>
                <a:spcPts val="0"/>
              </a:spcAft>
              <a:buSzTx/>
              <a:buAutoNum type="arabicPeriod"/>
              <a:defRPr/>
            </a:pPr>
            <a:r>
              <a:rPr lang="en-US" sz="1000">
                <a:latin typeface="Segoe UI" panose="020B0502040204020203" pitchFamily="34" charset="0"/>
              </a:rPr>
              <a:t>Select your test result </a:t>
            </a:r>
          </a:p>
          <a:p>
            <a:pPr marL="228600" indent="-228600" defTabSz="914400">
              <a:spcBef>
                <a:spcPts val="0"/>
              </a:spcBef>
              <a:spcAft>
                <a:spcPts val="0"/>
              </a:spcAft>
              <a:buSzTx/>
              <a:buAutoNum type="arabicPeriod"/>
              <a:defRPr/>
            </a:pPr>
            <a:r>
              <a:rPr lang="en-US" sz="1000">
                <a:latin typeface="Segoe UI" panose="020B0502040204020203" pitchFamily="34" charset="0"/>
              </a:rPr>
              <a:t>Take a photo</a:t>
            </a:r>
          </a:p>
          <a:p>
            <a:pPr marL="228600" indent="-228600" defTabSz="914400">
              <a:spcBef>
                <a:spcPts val="0"/>
              </a:spcBef>
              <a:spcAft>
                <a:spcPts val="0"/>
              </a:spcAft>
              <a:buSzTx/>
              <a:buAutoNum type="arabicPeriod"/>
              <a:defRPr/>
            </a:pPr>
            <a:r>
              <a:rPr lang="en-US" sz="1000">
                <a:latin typeface="Segoe UI" panose="020B0502040204020203" pitchFamily="34" charset="0"/>
              </a:rPr>
              <a:t>Click on Review &amp; Save</a:t>
            </a:r>
          </a:p>
          <a:p>
            <a:pPr marL="228600" indent="-228600" defTabSz="914400">
              <a:spcBef>
                <a:spcPts val="0"/>
              </a:spcBef>
              <a:spcAft>
                <a:spcPts val="0"/>
              </a:spcAft>
              <a:buSzTx/>
              <a:buAutoNum type="arabicPeriod"/>
              <a:defRPr/>
            </a:pPr>
            <a:r>
              <a:rPr lang="en-US" sz="1000">
                <a:latin typeface="Segoe UI" panose="020B0502040204020203" pitchFamily="34" charset="0"/>
              </a:rPr>
              <a:t>Click on Save</a:t>
            </a:r>
          </a:p>
          <a:p>
            <a:pPr defTabSz="914400">
              <a:spcBef>
                <a:spcPts val="0"/>
              </a:spcBef>
              <a:spcAft>
                <a:spcPts val="0"/>
              </a:spcAft>
              <a:buSzTx/>
              <a:defRPr/>
            </a:pPr>
            <a:endParaRPr lang="en-US" sz="1000" b="1">
              <a:latin typeface="Segoe UI" panose="020B0502040204020203" pitchFamily="34" charset="0"/>
            </a:endParaRPr>
          </a:p>
        </p:txBody>
      </p:sp>
      <p:sp>
        <p:nvSpPr>
          <p:cNvPr id="6" name="Rectangle 5">
            <a:extLst>
              <a:ext uri="{FF2B5EF4-FFF2-40B4-BE49-F238E27FC236}">
                <a16:creationId xmlns:a16="http://schemas.microsoft.com/office/drawing/2014/main" id="{3F72DBDE-A8EE-429F-B09B-669CBA72E669}"/>
              </a:ext>
            </a:extLst>
          </p:cNvPr>
          <p:cNvSpPr/>
          <p:nvPr/>
        </p:nvSpPr>
        <p:spPr bwMode="auto">
          <a:xfrm>
            <a:off x="4359348" y="0"/>
            <a:ext cx="7832651" cy="15914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DF32A194-77D8-4ED3-9EDE-47587981460A}"/>
              </a:ext>
            </a:extLst>
          </p:cNvPr>
          <p:cNvSpPr txBox="1"/>
          <p:nvPr/>
        </p:nvSpPr>
        <p:spPr>
          <a:xfrm>
            <a:off x="4462424" y="130151"/>
            <a:ext cx="7618207" cy="707886"/>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Checklist:</a:t>
            </a:r>
          </a:p>
          <a:p>
            <a:pPr marL="176213" marR="0" lvl="0" algn="l" defTabSz="914400" rtl="0" eaLnBrk="1" fontAlgn="auto" latinLnBrk="0" hangingPunct="1">
              <a:lnSpc>
                <a:spcPct val="100000"/>
              </a:lnSpc>
              <a:spcBef>
                <a:spcPts val="0"/>
              </a:spcBef>
              <a:spcAft>
                <a:spcPts val="0"/>
              </a:spcAft>
              <a:buClrTx/>
              <a:buSzTx/>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Timer is going down properly</a:t>
            </a:r>
          </a:p>
          <a:p>
            <a:pPr marL="176213" marR="0" lvl="0" algn="l" defTabSz="914400" rtl="0" eaLnBrk="1" fontAlgn="auto" latinLnBrk="0" hangingPunct="1">
              <a:lnSpc>
                <a:spcPct val="100000"/>
              </a:lnSpc>
              <a:spcBef>
                <a:spcPts val="0"/>
              </a:spcBef>
              <a:spcAft>
                <a:spcPts val="0"/>
              </a:spcAft>
              <a:buClrTx/>
              <a:buSzTx/>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 VIEW COVID SCREENING RESULTS the Input Result is available</a:t>
            </a:r>
          </a:p>
          <a:p>
            <a:pPr marL="176213">
              <a:defRPr/>
            </a:pPr>
            <a:r>
              <a:rPr lang="en-US" sz="1000">
                <a:latin typeface="Segoe UI" panose="020B0502040204020203" pitchFamily="34" charset="0"/>
              </a:rPr>
              <a:t>The last screen shows the proper verbiage to the screening result when in and out of time </a:t>
            </a:r>
            <a:r>
              <a:rPr lang="en-US" sz="1000" err="1">
                <a:latin typeface="Segoe UI" panose="020B0502040204020203" pitchFamily="34" charset="0"/>
              </a:rPr>
              <a:t>treshold</a:t>
            </a:r>
            <a:endParaRPr lang="en-US" sz="1000">
              <a:latin typeface="Segoe UI" panose="020B0502040204020203" pitchFamily="34" charset="0"/>
            </a:endParaRPr>
          </a:p>
        </p:txBody>
      </p:sp>
      <p:pic>
        <p:nvPicPr>
          <p:cNvPr id="9" name="Recording V4-20210422_153916-Meeting Recording">
            <a:hlinkClick r:id="" action="ppaction://media"/>
            <a:extLst>
              <a:ext uri="{FF2B5EF4-FFF2-40B4-BE49-F238E27FC236}">
                <a16:creationId xmlns:a16="http://schemas.microsoft.com/office/drawing/2014/main" id="{4B8BC54E-66E9-4077-8D36-10B163CBA2B7}"/>
              </a:ext>
            </a:extLst>
          </p:cNvPr>
          <p:cNvPicPr>
            <a:picLocks noChangeAspect="1"/>
          </p:cNvPicPr>
          <p:nvPr>
            <a:videoFile r:link="rId1"/>
            <p:extLst>
              <p:ext uri="{DAA4B4D4-6D71-4841-9C94-3DE7FCFB9230}">
                <p14:media xmlns:p14="http://schemas.microsoft.com/office/powerpoint/2010/main" r:embed="rId2">
                  <p14:trim st="7980" end="2656"/>
                </p14:media>
              </p:ext>
            </p:extLst>
          </p:nvPr>
        </p:nvPicPr>
        <p:blipFill>
          <a:blip r:embed="rId7"/>
          <a:stretch>
            <a:fillRect/>
          </a:stretch>
        </p:blipFill>
        <p:spPr>
          <a:xfrm>
            <a:off x="4462424" y="2318000"/>
            <a:ext cx="7222757" cy="4062801"/>
          </a:xfrm>
          <a:prstGeom prst="rect">
            <a:avLst/>
          </a:prstGeom>
        </p:spPr>
      </p:pic>
      <p:pic>
        <p:nvPicPr>
          <p:cNvPr id="11" name="Graphic 10">
            <a:extLst>
              <a:ext uri="{FF2B5EF4-FFF2-40B4-BE49-F238E27FC236}">
                <a16:creationId xmlns:a16="http://schemas.microsoft.com/office/drawing/2014/main" id="{4B38230C-0C35-4BB0-B45A-AECA375606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62425" y="1660012"/>
            <a:ext cx="589383" cy="589383"/>
          </a:xfrm>
          <a:prstGeom prst="rect">
            <a:avLst/>
          </a:prstGeom>
        </p:spPr>
      </p:pic>
    </p:spTree>
    <p:controls>
      <mc:AlternateContent xmlns:mc="http://schemas.openxmlformats.org/markup-compatibility/2006">
        <mc:Choice xmlns:v="urn:schemas-microsoft-com:vml" Requires="v">
          <p:control name="CheckBox1" r:id="rId3" imgW="152280" imgH="190440"/>
        </mc:Choice>
        <mc:Fallback>
          <p:control name="CheckBox1" r:id="rId3" imgW="152280" imgH="190440">
            <p:pic>
              <p:nvPicPr>
                <p:cNvPr id="3" name="CheckBox1">
                  <a:extLst>
                    <a:ext uri="{FF2B5EF4-FFF2-40B4-BE49-F238E27FC236}">
                      <a16:creationId xmlns:a16="http://schemas.microsoft.com/office/drawing/2014/main" id="{A00BD855-ECBC-44CE-8B32-C1F186166375}"/>
                    </a:ext>
                  </a:extLst>
                </p:cNvPr>
                <p:cNvPicPr>
                  <a:picLocks/>
                </p:cNvPicPr>
                <p:nvPr/>
              </p:nvPicPr>
              <p:blipFill>
                <a:blip r:embed="rId10"/>
                <a:stretch>
                  <a:fillRect/>
                </a:stretch>
              </p:blipFill>
              <p:spPr>
                <a:xfrm>
                  <a:off x="4455025" y="325438"/>
                  <a:ext cx="152266" cy="187325"/>
                </a:xfrm>
                <a:prstGeom prst="rect">
                  <a:avLst/>
                </a:prstGeom>
              </p:spPr>
            </p:pic>
          </p:control>
        </mc:Fallback>
      </mc:AlternateContent>
      <mc:AlternateContent xmlns:mc="http://schemas.openxmlformats.org/markup-compatibility/2006">
        <mc:Choice xmlns:v="urn:schemas-microsoft-com:vml" Requires="v">
          <p:control name="CheckBox2" r:id="rId4" imgW="152280" imgH="190440"/>
        </mc:Choice>
        <mc:Fallback>
          <p:control name="CheckBox2" r:id="rId4" imgW="152280" imgH="190440">
            <p:pic>
              <p:nvPicPr>
                <p:cNvPr id="5" name="CheckBox2">
                  <a:extLst>
                    <a:ext uri="{FF2B5EF4-FFF2-40B4-BE49-F238E27FC236}">
                      <a16:creationId xmlns:a16="http://schemas.microsoft.com/office/drawing/2014/main" id="{6EEF54CB-2574-4333-A8D8-1BAA2CC87D67}"/>
                    </a:ext>
                  </a:extLst>
                </p:cNvPr>
                <p:cNvPicPr>
                  <a:picLocks/>
                </p:cNvPicPr>
                <p:nvPr/>
              </p:nvPicPr>
              <p:blipFill>
                <a:blip r:embed="rId11"/>
                <a:stretch>
                  <a:fillRect/>
                </a:stretch>
              </p:blipFill>
              <p:spPr>
                <a:xfrm>
                  <a:off x="4455025" y="477119"/>
                  <a:ext cx="152266" cy="187325"/>
                </a:xfrm>
                <a:prstGeom prst="rect">
                  <a:avLst/>
                </a:prstGeom>
              </p:spPr>
            </p:pic>
          </p:control>
        </mc:Fallback>
      </mc:AlternateContent>
      <mc:AlternateContent xmlns:mc="http://schemas.openxmlformats.org/markup-compatibility/2006">
        <mc:Choice xmlns:v="urn:schemas-microsoft-com:vml" Requires="v">
          <p:control name="CheckBox4" r:id="rId5" imgW="152280" imgH="190440"/>
        </mc:Choice>
        <mc:Fallback>
          <p:control name="CheckBox4" r:id="rId5" imgW="152280" imgH="190440">
            <p:pic>
              <p:nvPicPr>
                <p:cNvPr id="7" name="CheckBox4">
                  <a:extLst>
                    <a:ext uri="{FF2B5EF4-FFF2-40B4-BE49-F238E27FC236}">
                      <a16:creationId xmlns:a16="http://schemas.microsoft.com/office/drawing/2014/main" id="{99710B62-51E8-4F65-80D6-063CF69D25C5}"/>
                    </a:ext>
                  </a:extLst>
                </p:cNvPr>
                <p:cNvPicPr>
                  <a:picLocks/>
                </p:cNvPicPr>
                <p:nvPr/>
              </p:nvPicPr>
              <p:blipFill>
                <a:blip r:embed="rId12"/>
                <a:stretch>
                  <a:fillRect/>
                </a:stretch>
              </p:blipFill>
              <p:spPr>
                <a:xfrm>
                  <a:off x="4455025" y="646514"/>
                  <a:ext cx="152266" cy="187325"/>
                </a:xfrm>
                <a:prstGeom prst="rect">
                  <a:avLst/>
                </a:prstGeom>
              </p:spPr>
            </p:pic>
          </p:control>
        </mc:Fallback>
      </mc:AlternateContent>
    </p:controls>
    <p:extLst>
      <p:ext uri="{BB962C8B-B14F-4D97-AF65-F5344CB8AC3E}">
        <p14:creationId xmlns:p14="http://schemas.microsoft.com/office/powerpoint/2010/main" val="130843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108"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Test Case 5</a:t>
            </a:r>
          </a:p>
        </p:txBody>
      </p:sp>
      <p:sp>
        <p:nvSpPr>
          <p:cNvPr id="2" name="Text Placeholder 4">
            <a:extLst>
              <a:ext uri="{FF2B5EF4-FFF2-40B4-BE49-F238E27FC236}">
                <a16:creationId xmlns:a16="http://schemas.microsoft.com/office/drawing/2014/main" id="{BECE42D7-AFBF-4E9C-A387-04C022221AEA}"/>
              </a:ext>
            </a:extLst>
          </p:cNvPr>
          <p:cNvSpPr txBox="1">
            <a:spLocks noGrp="1"/>
          </p:cNvSpPr>
          <p:nvPr>
            <p:ph type="body" sz="quarter" idx="11"/>
          </p:nvPr>
        </p:nvSpPr>
        <p:spPr>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000" b="1">
                <a:latin typeface="Segoe UI" panose="020B0502040204020203" pitchFamily="34" charset="0"/>
                <a:ea typeface="Times New Roman" panose="02020603050405020304" pitchFamily="18" charset="0"/>
              </a:rPr>
              <a:t>Exercise:</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Ensure screenings locations are properly tagged.</a:t>
            </a:r>
          </a:p>
          <a:p>
            <a:pPr defTabSz="914400">
              <a:spcBef>
                <a:spcPts val="0"/>
              </a:spcBef>
              <a:spcAft>
                <a:spcPts val="0"/>
              </a:spcAft>
              <a:buSzTx/>
              <a:defRPr/>
            </a:pPr>
            <a:endParaRPr lang="en-US" sz="1000">
              <a:latin typeface="Segoe UI" panose="020B0502040204020203" pitchFamily="34" charset="0"/>
              <a:ea typeface="Times New Roman" panose="02020603050405020304" pitchFamily="18" charset="0"/>
            </a:endParaRPr>
          </a:p>
          <a:p>
            <a:pPr defTabSz="914400">
              <a:spcBef>
                <a:spcPts val="0"/>
              </a:spcBef>
              <a:spcAft>
                <a:spcPts val="0"/>
              </a:spcAft>
              <a:buSzTx/>
              <a:defRPr/>
            </a:pPr>
            <a:r>
              <a:rPr lang="en-US" sz="1000" b="1">
                <a:latin typeface="Segoe UI" panose="020B0502040204020203" pitchFamily="34" charset="0"/>
              </a:rPr>
              <a:t>Steps:</a:t>
            </a:r>
          </a:p>
          <a:p>
            <a:pPr defTabSz="914400">
              <a:spcBef>
                <a:spcPts val="0"/>
              </a:spcBef>
              <a:spcAft>
                <a:spcPts val="0"/>
              </a:spcAft>
              <a:buSzTx/>
              <a:defRPr/>
            </a:pPr>
            <a:r>
              <a:rPr lang="en-US" sz="1000">
                <a:latin typeface="Segoe UI" panose="020B0502040204020203" pitchFamily="34" charset="0"/>
              </a:rPr>
              <a:t>In the Employee App</a:t>
            </a:r>
          </a:p>
          <a:p>
            <a:pPr marL="228600" indent="-228600" defTabSz="914400">
              <a:spcBef>
                <a:spcPts val="0"/>
              </a:spcBef>
              <a:spcAft>
                <a:spcPts val="0"/>
              </a:spcAft>
              <a:buSzTx/>
              <a:buAutoNum type="arabicPeriod"/>
              <a:defRPr/>
            </a:pPr>
            <a:r>
              <a:rPr lang="en-US" sz="1000">
                <a:latin typeface="Segoe UI" panose="020B0502040204020203" pitchFamily="34" charset="0"/>
              </a:rPr>
              <a:t>Click on </a:t>
            </a:r>
            <a:r>
              <a:rPr kumimoji="0" lang="en-US" sz="10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VIEW COVID SCREENING RESULTS </a:t>
            </a:r>
            <a:endParaRPr lang="en-US" sz="1000">
              <a:latin typeface="Segoe UI" panose="020B0502040204020203" pitchFamily="34" charset="0"/>
              <a:ea typeface="Times New Roman" panose="02020603050405020304" pitchFamily="18" charset="0"/>
            </a:endParaRPr>
          </a:p>
          <a:p>
            <a:pPr defTabSz="914400">
              <a:spcBef>
                <a:spcPts val="0"/>
              </a:spcBef>
              <a:spcAft>
                <a:spcPts val="0"/>
              </a:spcAft>
              <a:buSzTx/>
              <a:defRPr/>
            </a:pPr>
            <a:endParaRPr lang="en-US" sz="1000">
              <a:latin typeface="Segoe UI" panose="020B0502040204020203" pitchFamily="34" charset="0"/>
              <a:ea typeface="Times New Roman" panose="02020603050405020304" pitchFamily="18" charset="0"/>
            </a:endParaRPr>
          </a:p>
          <a:p>
            <a:pPr defTabSz="914400">
              <a:spcBef>
                <a:spcPts val="0"/>
              </a:spcBef>
              <a:spcAft>
                <a:spcPts val="0"/>
              </a:spcAft>
              <a:buSzTx/>
              <a:defRPr/>
            </a:pPr>
            <a:endParaRPr lang="en-US" sz="1000">
              <a:latin typeface="Segoe UI" panose="020B0502040204020203" pitchFamily="34" charset="0"/>
            </a:endParaRPr>
          </a:p>
          <a:p>
            <a:pPr defTabSz="914400">
              <a:spcBef>
                <a:spcPts val="0"/>
              </a:spcBef>
              <a:spcAft>
                <a:spcPts val="0"/>
              </a:spcAft>
              <a:buSzTx/>
              <a:defRPr/>
            </a:pPr>
            <a:br>
              <a:rPr lang="en-US" sz="1000">
                <a:latin typeface="Segoe UI" panose="020B0502040204020203" pitchFamily="34" charset="0"/>
              </a:rPr>
            </a:br>
            <a:endParaRPr lang="en-US" sz="1000">
              <a:latin typeface="Segoe UI" panose="020B0502040204020203" pitchFamily="34" charset="0"/>
            </a:endParaRPr>
          </a:p>
        </p:txBody>
      </p:sp>
      <p:sp>
        <p:nvSpPr>
          <p:cNvPr id="6" name="Rectangle 5">
            <a:extLst>
              <a:ext uri="{FF2B5EF4-FFF2-40B4-BE49-F238E27FC236}">
                <a16:creationId xmlns:a16="http://schemas.microsoft.com/office/drawing/2014/main" id="{F0E5B54D-95F0-45F9-8D46-A94250A030D9}"/>
              </a:ext>
            </a:extLst>
          </p:cNvPr>
          <p:cNvSpPr/>
          <p:nvPr/>
        </p:nvSpPr>
        <p:spPr bwMode="auto">
          <a:xfrm>
            <a:off x="4359348" y="0"/>
            <a:ext cx="7832651" cy="15914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468C922-C315-4B75-9EFB-8ECFF686A8EF}"/>
              </a:ext>
            </a:extLst>
          </p:cNvPr>
          <p:cNvSpPr txBox="1"/>
          <p:nvPr/>
        </p:nvSpPr>
        <p:spPr>
          <a:xfrm>
            <a:off x="4462424" y="130151"/>
            <a:ext cx="7618207" cy="40011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Checklist:</a:t>
            </a:r>
          </a:p>
          <a:p>
            <a:pPr marL="176213" marR="0" lvl="0" algn="l" defTabSz="914400" rtl="0" eaLnBrk="1" fontAlgn="auto" latinLnBrk="0" hangingPunct="1">
              <a:lnSpc>
                <a:spcPct val="100000"/>
              </a:lnSpc>
              <a:spcBef>
                <a:spcPts val="0"/>
              </a:spcBef>
              <a:spcAft>
                <a:spcPts val="0"/>
              </a:spcAft>
              <a:buClrTx/>
              <a:buSzTx/>
              <a:tabLst/>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VIEW COVID SCREENING RESULTS shows the proper location for each bookings</a:t>
            </a:r>
          </a:p>
        </p:txBody>
      </p:sp>
      <p:pic>
        <p:nvPicPr>
          <p:cNvPr id="10" name="Picture 9">
            <a:extLst>
              <a:ext uri="{FF2B5EF4-FFF2-40B4-BE49-F238E27FC236}">
                <a16:creationId xmlns:a16="http://schemas.microsoft.com/office/drawing/2014/main" id="{5B9E670A-3C08-47E9-99A8-C0E5982D59F0}"/>
              </a:ext>
            </a:extLst>
          </p:cNvPr>
          <p:cNvPicPr>
            <a:picLocks noChangeAspect="1"/>
          </p:cNvPicPr>
          <p:nvPr/>
        </p:nvPicPr>
        <p:blipFill>
          <a:blip r:embed="rId3"/>
          <a:stretch>
            <a:fillRect/>
          </a:stretch>
        </p:blipFill>
        <p:spPr>
          <a:xfrm>
            <a:off x="5893205" y="1837792"/>
            <a:ext cx="4399111" cy="4554832"/>
          </a:xfrm>
          <a:prstGeom prst="rect">
            <a:avLst/>
          </a:prstGeom>
        </p:spPr>
      </p:pic>
      <p:sp>
        <p:nvSpPr>
          <p:cNvPr id="11" name="Rectangle 10">
            <a:extLst>
              <a:ext uri="{FF2B5EF4-FFF2-40B4-BE49-F238E27FC236}">
                <a16:creationId xmlns:a16="http://schemas.microsoft.com/office/drawing/2014/main" id="{2501FBE5-FE62-4BA6-A862-A16F0F20B70F}"/>
              </a:ext>
            </a:extLst>
          </p:cNvPr>
          <p:cNvSpPr/>
          <p:nvPr/>
        </p:nvSpPr>
        <p:spPr bwMode="auto">
          <a:xfrm>
            <a:off x="6096000" y="2838893"/>
            <a:ext cx="3866707" cy="32960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71540B89-4B83-4BDB-9BF2-2B62CFC44275}"/>
              </a:ext>
            </a:extLst>
          </p:cNvPr>
          <p:cNvSpPr/>
          <p:nvPr/>
        </p:nvSpPr>
        <p:spPr bwMode="auto">
          <a:xfrm>
            <a:off x="5925104" y="3504824"/>
            <a:ext cx="1324350"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80309D6D-7659-4809-B10D-E875F7AC991A}"/>
              </a:ext>
            </a:extLst>
          </p:cNvPr>
          <p:cNvSpPr/>
          <p:nvPr/>
        </p:nvSpPr>
        <p:spPr bwMode="auto">
          <a:xfrm>
            <a:off x="5925104" y="4440632"/>
            <a:ext cx="1324350"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E072B9EF-BF06-40CC-BEDC-CA5E3177A9B5}"/>
              </a:ext>
            </a:extLst>
          </p:cNvPr>
          <p:cNvSpPr/>
          <p:nvPr/>
        </p:nvSpPr>
        <p:spPr bwMode="auto">
          <a:xfrm>
            <a:off x="5925104" y="5376440"/>
            <a:ext cx="1324350"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Tree>
    <p:controls>
      <mc:AlternateContent xmlns:mc="http://schemas.openxmlformats.org/markup-compatibility/2006">
        <mc:Choice xmlns:v="urn:schemas-microsoft-com:vml" Requires="v">
          <p:control name="CheckBox1" r:id="rId1" imgW="152280" imgH="190440"/>
        </mc:Choice>
        <mc:Fallback>
          <p:control name="CheckBox1" r:id="rId1" imgW="152280" imgH="190440">
            <p:pic>
              <p:nvPicPr>
                <p:cNvPr id="3" name="CheckBox1">
                  <a:extLst>
                    <a:ext uri="{FF2B5EF4-FFF2-40B4-BE49-F238E27FC236}">
                      <a16:creationId xmlns:a16="http://schemas.microsoft.com/office/drawing/2014/main" id="{303C5F0B-75A0-4C3E-AE28-8AC937DFC856}"/>
                    </a:ext>
                  </a:extLst>
                </p:cNvPr>
                <p:cNvPicPr>
                  <a:picLocks/>
                </p:cNvPicPr>
                <p:nvPr/>
              </p:nvPicPr>
              <p:blipFill>
                <a:blip r:embed="rId4"/>
                <a:stretch>
                  <a:fillRect/>
                </a:stretch>
              </p:blipFill>
              <p:spPr>
                <a:xfrm>
                  <a:off x="4455025" y="325438"/>
                  <a:ext cx="152266" cy="187325"/>
                </a:xfrm>
                <a:prstGeom prst="rect">
                  <a:avLst/>
                </a:prstGeom>
              </p:spPr>
            </p:pic>
          </p:control>
        </mc:Fallback>
      </mc:AlternateContent>
    </p:controls>
    <p:extLst>
      <p:ext uri="{BB962C8B-B14F-4D97-AF65-F5344CB8AC3E}">
        <p14:creationId xmlns:p14="http://schemas.microsoft.com/office/powerpoint/2010/main" val="344452317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Test Case 6</a:t>
            </a:r>
          </a:p>
        </p:txBody>
      </p:sp>
      <p:sp>
        <p:nvSpPr>
          <p:cNvPr id="2" name="Text Placeholder 4">
            <a:extLst>
              <a:ext uri="{FF2B5EF4-FFF2-40B4-BE49-F238E27FC236}">
                <a16:creationId xmlns:a16="http://schemas.microsoft.com/office/drawing/2014/main" id="{BECE42D7-AFBF-4E9C-A387-04C022221AEA}"/>
              </a:ext>
            </a:extLst>
          </p:cNvPr>
          <p:cNvSpPr txBox="1">
            <a:spLocks noGrp="1"/>
          </p:cNvSpPr>
          <p:nvPr>
            <p:ph type="body" sz="quarter" idx="11"/>
          </p:nvPr>
        </p:nvSpPr>
        <p:spPr>
          <a:xfrm>
            <a:off x="584200" y="1286005"/>
            <a:ext cx="3187700" cy="5316814"/>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000" b="1">
                <a:latin typeface="Segoe UI" panose="020B0502040204020203" pitchFamily="34" charset="0"/>
                <a:ea typeface="Times New Roman" panose="02020603050405020304" pitchFamily="18" charset="0"/>
              </a:rPr>
              <a:t>Exercise:</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Validate the data history.</a:t>
            </a:r>
          </a:p>
          <a:p>
            <a:pPr defTabSz="914400">
              <a:spcBef>
                <a:spcPts val="0"/>
              </a:spcBef>
              <a:spcAft>
                <a:spcPts val="0"/>
              </a:spcAft>
              <a:buSzTx/>
              <a:defRPr/>
            </a:pPr>
            <a:br>
              <a:rPr lang="en-US" sz="1000">
                <a:latin typeface="Segoe UI" panose="020B0502040204020203" pitchFamily="34" charset="0"/>
                <a:ea typeface="Times New Roman" panose="02020603050405020304" pitchFamily="18" charset="0"/>
              </a:rPr>
            </a:br>
            <a:r>
              <a:rPr lang="en-US" sz="1000" b="1" err="1">
                <a:latin typeface="Segoe UI" panose="020B0502040204020203" pitchFamily="34" charset="0"/>
                <a:ea typeface="Times New Roman" panose="02020603050405020304" pitchFamily="18" charset="0"/>
              </a:rPr>
              <a:t>Dataverse</a:t>
            </a:r>
            <a:r>
              <a:rPr lang="en-US" sz="1000" b="1">
                <a:latin typeface="Segoe UI" panose="020B0502040204020203" pitchFamily="34" charset="0"/>
                <a:ea typeface="Times New Roman" panose="02020603050405020304" pitchFamily="18" charset="0"/>
              </a:rPr>
              <a:t> validation steps:</a:t>
            </a:r>
            <a:br>
              <a:rPr lang="en-US" sz="1000">
                <a:latin typeface="Segoe UI" panose="020B0502040204020203" pitchFamily="34" charset="0"/>
                <a:ea typeface="Times New Roman" panose="02020603050405020304" pitchFamily="18" charset="0"/>
              </a:rPr>
            </a:br>
            <a:r>
              <a:rPr lang="en-US" sz="1000">
                <a:latin typeface="Segoe UI" panose="020B0502040204020203" pitchFamily="34" charset="0"/>
                <a:ea typeface="Times New Roman" panose="02020603050405020304" pitchFamily="18" charset="0"/>
              </a:rPr>
              <a:t>In DEV environment</a:t>
            </a:r>
          </a:p>
          <a:p>
            <a:pPr marL="228600" indent="-228600" defTabSz="914400">
              <a:spcBef>
                <a:spcPts val="0"/>
              </a:spcBef>
              <a:spcAft>
                <a:spcPts val="0"/>
              </a:spcAft>
              <a:buSzTx/>
              <a:buFont typeface="+mj-lt"/>
              <a:buAutoNum type="arabicPeriod"/>
              <a:defRPr/>
            </a:pPr>
            <a:r>
              <a:rPr lang="en-US" sz="1000">
                <a:latin typeface="Segoe UI" panose="020B0502040204020203" pitchFamily="34" charset="0"/>
                <a:ea typeface="Times New Roman" panose="02020603050405020304" pitchFamily="18" charset="0"/>
              </a:rPr>
              <a:t>Go to Solutions/Consortium Member Global</a:t>
            </a:r>
          </a:p>
          <a:p>
            <a:pPr marL="228600" indent="-228600" defTabSz="914400">
              <a:spcBef>
                <a:spcPts val="0"/>
              </a:spcBef>
              <a:spcAft>
                <a:spcPts val="0"/>
              </a:spcAft>
              <a:buSzTx/>
              <a:buFont typeface="+mj-lt"/>
              <a:buAutoNum type="arabicPeriod"/>
              <a:defRPr/>
            </a:pPr>
            <a:r>
              <a:rPr lang="en-US" sz="1000">
                <a:latin typeface="Segoe UI" panose="020B0502040204020203" pitchFamily="34" charset="0"/>
                <a:ea typeface="Times New Roman" panose="02020603050405020304" pitchFamily="18" charset="0"/>
              </a:rPr>
              <a:t>Filter by Table</a:t>
            </a:r>
          </a:p>
          <a:p>
            <a:pPr marL="228600" indent="-228600" defTabSz="914400">
              <a:spcBef>
                <a:spcPts val="0"/>
              </a:spcBef>
              <a:spcAft>
                <a:spcPts val="0"/>
              </a:spcAft>
              <a:buSzTx/>
              <a:buFont typeface="+mj-lt"/>
              <a:buAutoNum type="arabicPeriod"/>
              <a:defRPr/>
            </a:pPr>
            <a:r>
              <a:rPr lang="en-US" sz="1000">
                <a:latin typeface="Segoe UI" panose="020B0502040204020203" pitchFamily="34" charset="0"/>
                <a:ea typeface="Times New Roman" panose="02020603050405020304" pitchFamily="18" charset="0"/>
              </a:rPr>
              <a:t>Click on Screening</a:t>
            </a:r>
          </a:p>
          <a:p>
            <a:pPr marL="228600" indent="-228600" defTabSz="914400">
              <a:spcBef>
                <a:spcPts val="0"/>
              </a:spcBef>
              <a:spcAft>
                <a:spcPts val="0"/>
              </a:spcAft>
              <a:buSzTx/>
              <a:buFont typeface="+mj-lt"/>
              <a:buAutoNum type="arabicPeriod"/>
              <a:defRPr/>
            </a:pPr>
            <a:r>
              <a:rPr lang="en-US" sz="1000">
                <a:latin typeface="Segoe UI" panose="020B0502040204020203" pitchFamily="34" charset="0"/>
                <a:ea typeface="Times New Roman" panose="02020603050405020304" pitchFamily="18" charset="0"/>
              </a:rPr>
              <a:t>Click on Data</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In UAT environment</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4.    Go to Solutions/Consortium Member Global</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5.    Filter by Table</a:t>
            </a:r>
          </a:p>
          <a:p>
            <a:pPr marL="228600" indent="-228600" defTabSz="914400">
              <a:spcBef>
                <a:spcPts val="0"/>
              </a:spcBef>
              <a:spcAft>
                <a:spcPts val="0"/>
              </a:spcAft>
              <a:buSzTx/>
              <a:buAutoNum type="arabicPeriod" startAt="6"/>
              <a:defRPr/>
            </a:pPr>
            <a:r>
              <a:rPr lang="en-US" sz="1000">
                <a:latin typeface="Segoe UI" panose="020B0502040204020203" pitchFamily="34" charset="0"/>
                <a:ea typeface="Times New Roman" panose="02020603050405020304" pitchFamily="18" charset="0"/>
              </a:rPr>
              <a:t>Click on Screening</a:t>
            </a:r>
          </a:p>
          <a:p>
            <a:pPr marL="228600" indent="-228600" defTabSz="914400">
              <a:spcBef>
                <a:spcPts val="0"/>
              </a:spcBef>
              <a:spcAft>
                <a:spcPts val="0"/>
              </a:spcAft>
              <a:buSzTx/>
              <a:buFont typeface="Wingdings" panose="05000000000000000000" pitchFamily="2" charset="2"/>
              <a:buAutoNum type="arabicPeriod" startAt="6"/>
              <a:defRPr/>
            </a:pPr>
            <a:r>
              <a:rPr lang="en-US" sz="1000">
                <a:latin typeface="Segoe UI" panose="020B0502040204020203" pitchFamily="34" charset="0"/>
                <a:ea typeface="Times New Roman" panose="02020603050405020304" pitchFamily="18" charset="0"/>
              </a:rPr>
              <a:t>Click on Data</a:t>
            </a:r>
          </a:p>
          <a:p>
            <a:pPr marL="228600" indent="-228600" defTabSz="914400">
              <a:spcBef>
                <a:spcPts val="0"/>
              </a:spcBef>
              <a:spcAft>
                <a:spcPts val="0"/>
              </a:spcAft>
              <a:buSzTx/>
              <a:buAutoNum type="arabicPeriod" startAt="6"/>
              <a:defRPr/>
            </a:pPr>
            <a:r>
              <a:rPr lang="en-US" sz="1000">
                <a:latin typeface="Segoe UI" panose="020B0502040204020203" pitchFamily="34" charset="0"/>
                <a:ea typeface="Times New Roman" panose="02020603050405020304" pitchFamily="18" charset="0"/>
              </a:rPr>
              <a:t>Compare those two</a:t>
            </a:r>
          </a:p>
          <a:p>
            <a:pPr marL="228600" indent="-228600" defTabSz="914400">
              <a:spcBef>
                <a:spcPts val="0"/>
              </a:spcBef>
              <a:spcAft>
                <a:spcPts val="0"/>
              </a:spcAft>
              <a:buSzTx/>
              <a:buAutoNum type="arabicPeriod" startAt="6"/>
              <a:defRPr/>
            </a:pPr>
            <a:r>
              <a:rPr lang="en-US" sz="1000">
                <a:latin typeface="Segoe UI" panose="020B0502040204020203" pitchFamily="34" charset="0"/>
                <a:ea typeface="Times New Roman" panose="02020603050405020304" pitchFamily="18" charset="0"/>
              </a:rPr>
              <a:t>Do the same for UAT and PROD</a:t>
            </a:r>
          </a:p>
          <a:p>
            <a:pPr defTabSz="914400">
              <a:spcBef>
                <a:spcPts val="0"/>
              </a:spcBef>
              <a:spcAft>
                <a:spcPts val="0"/>
              </a:spcAft>
              <a:buSzTx/>
              <a:defRPr/>
            </a:pPr>
            <a:endParaRPr lang="en-US" sz="1000">
              <a:latin typeface="Segoe UI" panose="020B0502040204020203" pitchFamily="34" charset="0"/>
              <a:ea typeface="Times New Roman" panose="02020603050405020304" pitchFamily="18" charset="0"/>
            </a:endParaRPr>
          </a:p>
          <a:p>
            <a:pPr defTabSz="914400">
              <a:spcBef>
                <a:spcPts val="0"/>
              </a:spcBef>
              <a:spcAft>
                <a:spcPts val="0"/>
              </a:spcAft>
              <a:buSzTx/>
              <a:defRPr/>
            </a:pPr>
            <a:r>
              <a:rPr lang="en-US" sz="1000" b="1">
                <a:latin typeface="Segoe UI" panose="020B0502040204020203" pitchFamily="34" charset="0"/>
                <a:ea typeface="Times New Roman" panose="02020603050405020304" pitchFamily="18" charset="0"/>
              </a:rPr>
              <a:t>Repeat:</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Repeat this for the Employee Booking table </a:t>
            </a:r>
          </a:p>
          <a:p>
            <a:pPr defTabSz="914400">
              <a:spcBef>
                <a:spcPts val="0"/>
              </a:spcBef>
              <a:spcAft>
                <a:spcPts val="0"/>
              </a:spcAft>
              <a:buSzTx/>
              <a:defRPr/>
            </a:pPr>
            <a:endParaRPr lang="en-US" sz="1000">
              <a:latin typeface="Segoe UI" panose="020B0502040204020203" pitchFamily="34" charset="0"/>
              <a:ea typeface="Times New Roman" panose="02020603050405020304" pitchFamily="18" charset="0"/>
            </a:endParaRPr>
          </a:p>
          <a:p>
            <a:pPr defTabSz="914400">
              <a:spcBef>
                <a:spcPts val="0"/>
              </a:spcBef>
              <a:spcAft>
                <a:spcPts val="0"/>
              </a:spcAft>
              <a:buSzTx/>
              <a:defRPr/>
            </a:pPr>
            <a:endParaRPr lang="en-US" sz="1000">
              <a:latin typeface="Segoe UI" panose="020B0502040204020203" pitchFamily="34" charset="0"/>
              <a:ea typeface="Times New Roman" panose="02020603050405020304" pitchFamily="18" charset="0"/>
            </a:endParaRPr>
          </a:p>
          <a:p>
            <a:pPr defTabSz="914400">
              <a:spcBef>
                <a:spcPts val="0"/>
              </a:spcBef>
              <a:spcAft>
                <a:spcPts val="0"/>
              </a:spcAft>
              <a:buSzTx/>
              <a:defRPr/>
            </a:pPr>
            <a:r>
              <a:rPr lang="en-US" sz="1000" b="1">
                <a:latin typeface="Segoe UI" panose="020B0502040204020203" pitchFamily="34" charset="0"/>
                <a:ea typeface="Times New Roman" panose="02020603050405020304" pitchFamily="18" charset="0"/>
              </a:rPr>
              <a:t>Employee profile validation steps:</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In DEV environment</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10. Open the Employee App</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11. Click on EMPLOYEE PROFILE</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In UAT environment</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12. Open the Employee App</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13. Click on EMPLOYEE PROFILE</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14. Compare those two profiles (same user)</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15. Do the same for UAT and PROD</a:t>
            </a:r>
          </a:p>
          <a:p>
            <a:pPr defTabSz="914400">
              <a:spcBef>
                <a:spcPts val="0"/>
              </a:spcBef>
              <a:spcAft>
                <a:spcPts val="0"/>
              </a:spcAft>
              <a:buSzTx/>
              <a:defRPr/>
            </a:pPr>
            <a:endParaRPr lang="en-US" sz="1000">
              <a:latin typeface="Segoe UI" panose="020B0502040204020203" pitchFamily="34" charset="0"/>
              <a:ea typeface="Times New Roman" panose="02020603050405020304" pitchFamily="18" charset="0"/>
            </a:endParaRPr>
          </a:p>
          <a:p>
            <a:pPr defTabSz="914400">
              <a:spcBef>
                <a:spcPts val="0"/>
              </a:spcBef>
              <a:spcAft>
                <a:spcPts val="0"/>
              </a:spcAft>
              <a:buSzTx/>
              <a:defRPr/>
            </a:pPr>
            <a:r>
              <a:rPr lang="en-US" sz="1000" b="1">
                <a:latin typeface="Segoe UI" panose="020B0502040204020203" pitchFamily="34" charset="0"/>
                <a:ea typeface="Times New Roman" panose="02020603050405020304" pitchFamily="18" charset="0"/>
              </a:rPr>
              <a:t>Repeat:</a:t>
            </a:r>
          </a:p>
          <a:p>
            <a:pPr defTabSz="914400">
              <a:spcBef>
                <a:spcPts val="0"/>
              </a:spcBef>
              <a:spcAft>
                <a:spcPts val="0"/>
              </a:spcAft>
              <a:buSzTx/>
              <a:defRPr/>
            </a:pPr>
            <a:r>
              <a:rPr lang="en-US" sz="1000">
                <a:latin typeface="Segoe UI" panose="020B0502040204020203" pitchFamily="34" charset="0"/>
                <a:ea typeface="Times New Roman" panose="02020603050405020304" pitchFamily="18" charset="0"/>
              </a:rPr>
              <a:t>Repeat this for different users</a:t>
            </a:r>
          </a:p>
          <a:p>
            <a:pPr defTabSz="914400">
              <a:spcBef>
                <a:spcPts val="0"/>
              </a:spcBef>
              <a:spcAft>
                <a:spcPts val="0"/>
              </a:spcAft>
              <a:buSzTx/>
              <a:defRPr/>
            </a:pPr>
            <a:endParaRPr lang="en-US" sz="1000">
              <a:latin typeface="Segoe UI" panose="020B0502040204020203" pitchFamily="34" charset="0"/>
              <a:ea typeface="Times New Roman" panose="02020603050405020304" pitchFamily="18" charset="0"/>
            </a:endParaRPr>
          </a:p>
          <a:p>
            <a:pPr defTabSz="914400">
              <a:spcBef>
                <a:spcPts val="0"/>
              </a:spcBef>
              <a:spcAft>
                <a:spcPts val="0"/>
              </a:spcAft>
              <a:buSzTx/>
              <a:defRPr/>
            </a:pPr>
            <a:endParaRPr lang="en-US" sz="1000">
              <a:latin typeface="Segoe UI" panose="020B0502040204020203" pitchFamily="34" charset="0"/>
              <a:ea typeface="Times New Roman" panose="02020603050405020304" pitchFamily="18" charset="0"/>
            </a:endParaRPr>
          </a:p>
          <a:p>
            <a:pPr defTabSz="914400">
              <a:spcBef>
                <a:spcPts val="0"/>
              </a:spcBef>
              <a:spcAft>
                <a:spcPts val="0"/>
              </a:spcAft>
              <a:buSzTx/>
              <a:defRPr/>
            </a:pPr>
            <a:endParaRPr lang="en-US" sz="1000" b="1">
              <a:latin typeface="Segoe UI" panose="020B0502040204020203" pitchFamily="34" charset="0"/>
            </a:endParaRPr>
          </a:p>
          <a:p>
            <a:pPr defTabSz="914400">
              <a:spcBef>
                <a:spcPts val="0"/>
              </a:spcBef>
              <a:spcAft>
                <a:spcPts val="0"/>
              </a:spcAft>
              <a:buSzTx/>
              <a:defRPr/>
            </a:pPr>
            <a:endParaRPr lang="en-US" sz="1000" b="1">
              <a:latin typeface="Segoe UI" panose="020B0502040204020203" pitchFamily="34" charset="0"/>
            </a:endParaRPr>
          </a:p>
          <a:p>
            <a:pPr defTabSz="914400">
              <a:spcBef>
                <a:spcPts val="0"/>
              </a:spcBef>
              <a:spcAft>
                <a:spcPts val="0"/>
              </a:spcAft>
              <a:buSzTx/>
              <a:defRPr/>
            </a:pPr>
            <a:endParaRPr lang="en-US" sz="1000" b="1">
              <a:latin typeface="Segoe UI" panose="020B0502040204020203" pitchFamily="34" charset="0"/>
            </a:endParaRPr>
          </a:p>
          <a:p>
            <a:pPr defTabSz="914400">
              <a:spcBef>
                <a:spcPts val="0"/>
              </a:spcBef>
              <a:spcAft>
                <a:spcPts val="0"/>
              </a:spcAft>
              <a:buSzTx/>
              <a:defRPr/>
            </a:pPr>
            <a:br>
              <a:rPr lang="en-US" sz="1000" b="1">
                <a:latin typeface="Segoe UI" panose="020B0502040204020203" pitchFamily="34" charset="0"/>
              </a:rPr>
            </a:br>
            <a:endParaRPr lang="en-US" sz="1000" b="1">
              <a:latin typeface="Segoe UI" panose="020B0502040204020203" pitchFamily="34" charset="0"/>
            </a:endParaRPr>
          </a:p>
        </p:txBody>
      </p:sp>
      <p:sp>
        <p:nvSpPr>
          <p:cNvPr id="6" name="Rectangle 5">
            <a:extLst>
              <a:ext uri="{FF2B5EF4-FFF2-40B4-BE49-F238E27FC236}">
                <a16:creationId xmlns:a16="http://schemas.microsoft.com/office/drawing/2014/main" id="{D57886CA-1180-48AE-BBCC-B20C4C442B5E}"/>
              </a:ext>
            </a:extLst>
          </p:cNvPr>
          <p:cNvSpPr/>
          <p:nvPr/>
        </p:nvSpPr>
        <p:spPr bwMode="auto">
          <a:xfrm>
            <a:off x="4359348" y="0"/>
            <a:ext cx="7832651" cy="15914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3158191-3463-49C4-8C2F-0D169CC9B370}"/>
              </a:ext>
            </a:extLst>
          </p:cNvPr>
          <p:cNvSpPr txBox="1"/>
          <p:nvPr/>
        </p:nvSpPr>
        <p:spPr>
          <a:xfrm>
            <a:off x="4462424" y="130151"/>
            <a:ext cx="7618207" cy="1015663"/>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Checklist:</a:t>
            </a:r>
          </a:p>
          <a:p>
            <a:pPr marL="176213">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Screening history </a:t>
            </a:r>
            <a:r>
              <a:rPr kumimoji="0" lang="en-US" sz="100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is </a:t>
            </a:r>
            <a:r>
              <a:rPr lang="en-US" sz="1000">
                <a:latin typeface="Segoe UI" panose="020B0502040204020203" pitchFamily="34" charset="0"/>
              </a:rPr>
              <a:t>maintained before and after deployment</a:t>
            </a:r>
          </a:p>
          <a:p>
            <a:pPr marL="176213">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Booking history </a:t>
            </a:r>
            <a:r>
              <a:rPr kumimoji="0" lang="en-US" sz="100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is </a:t>
            </a:r>
            <a:r>
              <a:rPr lang="en-US" sz="1000">
                <a:latin typeface="Segoe UI" panose="020B0502040204020203" pitchFamily="34" charset="0"/>
              </a:rPr>
              <a:t>maintained before and after deployment – </a:t>
            </a:r>
            <a:r>
              <a:rPr lang="en-US" sz="1000" i="1" err="1">
                <a:latin typeface="Segoe UI" panose="020B0502040204020203" pitchFamily="34" charset="0"/>
              </a:rPr>
              <a:t>ie</a:t>
            </a:r>
            <a:r>
              <a:rPr lang="en-US" sz="1000" i="1">
                <a:latin typeface="Segoe UI" panose="020B0502040204020203" pitchFamily="34" charset="0"/>
              </a:rPr>
              <a:t>. if there were future bookings, they should still be there post deployment</a:t>
            </a:r>
          </a:p>
          <a:p>
            <a:pPr marL="176213">
              <a:defRPr/>
            </a:pPr>
            <a:r>
              <a:rPr lang="en-US" sz="1000">
                <a:latin typeface="Segoe UI" panose="020B0502040204020203" pitchFamily="34" charset="0"/>
              </a:rPr>
              <a:t>Employee Profile has the same information before and after deployment – </a:t>
            </a:r>
            <a:r>
              <a:rPr lang="en-US" sz="1000" i="1" err="1">
                <a:latin typeface="Segoe UI" panose="020B0502040204020203" pitchFamily="34" charset="0"/>
              </a:rPr>
              <a:t>ie</a:t>
            </a:r>
            <a:r>
              <a:rPr lang="en-US" sz="1000" i="1">
                <a:latin typeface="Segoe UI" panose="020B0502040204020203" pitchFamily="34" charset="0"/>
              </a:rPr>
              <a:t>. Age range was 26-35 before and is still showing after</a:t>
            </a:r>
            <a:endParaRPr lang="en-US" sz="1000">
              <a:latin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18" name="Picture 17">
            <a:extLst>
              <a:ext uri="{FF2B5EF4-FFF2-40B4-BE49-F238E27FC236}">
                <a16:creationId xmlns:a16="http://schemas.microsoft.com/office/drawing/2014/main" id="{A5012575-37D7-4FC3-9D13-EB3994FE1F60}"/>
              </a:ext>
            </a:extLst>
          </p:cNvPr>
          <p:cNvPicPr>
            <a:picLocks noChangeAspect="1"/>
          </p:cNvPicPr>
          <p:nvPr/>
        </p:nvPicPr>
        <p:blipFill>
          <a:blip r:embed="rId5"/>
          <a:stretch>
            <a:fillRect/>
          </a:stretch>
        </p:blipFill>
        <p:spPr>
          <a:xfrm>
            <a:off x="4516258" y="1721559"/>
            <a:ext cx="4071754" cy="4519099"/>
          </a:xfrm>
          <a:prstGeom prst="rect">
            <a:avLst/>
          </a:prstGeom>
          <a:ln>
            <a:solidFill>
              <a:schemeClr val="bg1">
                <a:lumMod val="75000"/>
              </a:schemeClr>
            </a:solidFill>
          </a:ln>
        </p:spPr>
      </p:pic>
      <p:sp>
        <p:nvSpPr>
          <p:cNvPr id="14" name="Rectangle: Rounded Corners 13">
            <a:extLst>
              <a:ext uri="{FF2B5EF4-FFF2-40B4-BE49-F238E27FC236}">
                <a16:creationId xmlns:a16="http://schemas.microsoft.com/office/drawing/2014/main" id="{E3A92871-A58C-4B99-97D3-CF3DD14FBBB8}"/>
              </a:ext>
            </a:extLst>
          </p:cNvPr>
          <p:cNvSpPr/>
          <p:nvPr/>
        </p:nvSpPr>
        <p:spPr bwMode="auto">
          <a:xfrm>
            <a:off x="5889960" y="3322675"/>
            <a:ext cx="1324350"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0D1E2C5E-7E6E-4E5F-8BED-E38FE1ECA10B}"/>
              </a:ext>
            </a:extLst>
          </p:cNvPr>
          <p:cNvSpPr/>
          <p:nvPr/>
        </p:nvSpPr>
        <p:spPr bwMode="auto">
          <a:xfrm>
            <a:off x="5889960" y="5949267"/>
            <a:ext cx="1324350"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pic>
        <p:nvPicPr>
          <p:cNvPr id="22" name="Picture 21">
            <a:extLst>
              <a:ext uri="{FF2B5EF4-FFF2-40B4-BE49-F238E27FC236}">
                <a16:creationId xmlns:a16="http://schemas.microsoft.com/office/drawing/2014/main" id="{D266CB75-F1DA-4452-8361-7BE797DEB759}"/>
              </a:ext>
            </a:extLst>
          </p:cNvPr>
          <p:cNvPicPr>
            <a:picLocks noChangeAspect="1"/>
          </p:cNvPicPr>
          <p:nvPr/>
        </p:nvPicPr>
        <p:blipFill>
          <a:blip r:embed="rId6"/>
          <a:stretch>
            <a:fillRect/>
          </a:stretch>
        </p:blipFill>
        <p:spPr>
          <a:xfrm>
            <a:off x="9041321" y="1721559"/>
            <a:ext cx="2650366" cy="4519099"/>
          </a:xfrm>
          <a:prstGeom prst="rect">
            <a:avLst/>
          </a:prstGeom>
        </p:spPr>
      </p:pic>
    </p:spTree>
    <p:controls>
      <mc:AlternateContent xmlns:mc="http://schemas.openxmlformats.org/markup-compatibility/2006">
        <mc:Choice xmlns:v="urn:schemas-microsoft-com:vml" Requires="v">
          <p:control name="CheckBox1" r:id="rId1" imgW="152280" imgH="190440"/>
        </mc:Choice>
        <mc:Fallback>
          <p:control name="CheckBox1" r:id="rId1" imgW="152280" imgH="190440">
            <p:pic>
              <p:nvPicPr>
                <p:cNvPr id="3" name="CheckBox1">
                  <a:extLst>
                    <a:ext uri="{FF2B5EF4-FFF2-40B4-BE49-F238E27FC236}">
                      <a16:creationId xmlns:a16="http://schemas.microsoft.com/office/drawing/2014/main" id="{7B6DABA7-71E2-4797-9FA2-FCD20A8FB61E}"/>
                    </a:ext>
                  </a:extLst>
                </p:cNvPr>
                <p:cNvPicPr>
                  <a:picLocks/>
                </p:cNvPicPr>
                <p:nvPr/>
              </p:nvPicPr>
              <p:blipFill>
                <a:blip r:embed="rId7"/>
                <a:stretch>
                  <a:fillRect/>
                </a:stretch>
              </p:blipFill>
              <p:spPr>
                <a:xfrm>
                  <a:off x="4455025" y="325438"/>
                  <a:ext cx="152266" cy="187325"/>
                </a:xfrm>
                <a:prstGeom prst="rect">
                  <a:avLst/>
                </a:prstGeom>
              </p:spPr>
            </p:pic>
          </p:control>
        </mc:Fallback>
      </mc:AlternateContent>
      <mc:AlternateContent xmlns:mc="http://schemas.openxmlformats.org/markup-compatibility/2006">
        <mc:Choice xmlns:v="urn:schemas-microsoft-com:vml" Requires="v">
          <p:control name="CheckBox2" r:id="rId2" imgW="152280" imgH="190440"/>
        </mc:Choice>
        <mc:Fallback>
          <p:control name="CheckBox2" r:id="rId2" imgW="152280" imgH="190440">
            <p:pic>
              <p:nvPicPr>
                <p:cNvPr id="5" name="CheckBox2">
                  <a:extLst>
                    <a:ext uri="{FF2B5EF4-FFF2-40B4-BE49-F238E27FC236}">
                      <a16:creationId xmlns:a16="http://schemas.microsoft.com/office/drawing/2014/main" id="{70A7BBF0-6060-4EDC-97F7-2D5A6259022B}"/>
                    </a:ext>
                  </a:extLst>
                </p:cNvPr>
                <p:cNvPicPr>
                  <a:picLocks/>
                </p:cNvPicPr>
                <p:nvPr/>
              </p:nvPicPr>
              <p:blipFill>
                <a:blip r:embed="rId8"/>
                <a:stretch>
                  <a:fillRect/>
                </a:stretch>
              </p:blipFill>
              <p:spPr>
                <a:xfrm>
                  <a:off x="4455025" y="477119"/>
                  <a:ext cx="152266" cy="187325"/>
                </a:xfrm>
                <a:prstGeom prst="rect">
                  <a:avLst/>
                </a:prstGeom>
              </p:spPr>
            </p:pic>
          </p:control>
        </mc:Fallback>
      </mc:AlternateContent>
      <mc:AlternateContent xmlns:mc="http://schemas.openxmlformats.org/markup-compatibility/2006">
        <mc:Choice xmlns:v="urn:schemas-microsoft-com:vml" Requires="v">
          <p:control name="CheckBox4" r:id="rId3" imgW="152280" imgH="190440"/>
        </mc:Choice>
        <mc:Fallback>
          <p:control name="CheckBox4" r:id="rId3" imgW="152280" imgH="190440">
            <p:pic>
              <p:nvPicPr>
                <p:cNvPr id="7" name="CheckBox4">
                  <a:extLst>
                    <a:ext uri="{FF2B5EF4-FFF2-40B4-BE49-F238E27FC236}">
                      <a16:creationId xmlns:a16="http://schemas.microsoft.com/office/drawing/2014/main" id="{0AE1B5B4-0391-4E88-B9BE-7458D7E2DAAB}"/>
                    </a:ext>
                  </a:extLst>
                </p:cNvPr>
                <p:cNvPicPr>
                  <a:picLocks/>
                </p:cNvPicPr>
                <p:nvPr/>
              </p:nvPicPr>
              <p:blipFill>
                <a:blip r:embed="rId9"/>
                <a:stretch>
                  <a:fillRect/>
                </a:stretch>
              </p:blipFill>
              <p:spPr>
                <a:xfrm>
                  <a:off x="4455025" y="775818"/>
                  <a:ext cx="152266" cy="187325"/>
                </a:xfrm>
                <a:prstGeom prst="rect">
                  <a:avLst/>
                </a:prstGeom>
              </p:spPr>
            </p:pic>
          </p:control>
        </mc:Fallback>
      </mc:AlternateContent>
    </p:controls>
    <p:extLst>
      <p:ext uri="{BB962C8B-B14F-4D97-AF65-F5344CB8AC3E}">
        <p14:creationId xmlns:p14="http://schemas.microsoft.com/office/powerpoint/2010/main" val="206451750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6857FB1C-2803-45A9-9A1C-581C38396DD9}"/>
              </a:ext>
            </a:extLst>
          </p:cNvPr>
          <p:cNvSpPr txBox="1">
            <a:spLocks/>
          </p:cNvSpPr>
          <p:nvPr/>
        </p:nvSpPr>
        <p:spPr>
          <a:xfrm>
            <a:off x="4865688" y="2243138"/>
            <a:ext cx="6667230" cy="714094"/>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Deploy the solution to  PROD environment</a:t>
            </a:r>
          </a:p>
        </p:txBody>
      </p:sp>
    </p:spTree>
    <p:extLst>
      <p:ext uri="{BB962C8B-B14F-4D97-AF65-F5344CB8AC3E}">
        <p14:creationId xmlns:p14="http://schemas.microsoft.com/office/powerpoint/2010/main" val="12612595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a:xfrm>
            <a:off x="588263" y="585788"/>
            <a:ext cx="3182027" cy="2569788"/>
          </a:xfrm>
        </p:spPr>
        <p:txBody>
          <a:bodyPr/>
          <a:lstStyle/>
          <a:p>
            <a:r>
              <a:rPr lang="en-US"/>
              <a:t>Deploy the solution to  PROD environment</a:t>
            </a:r>
          </a:p>
        </p:txBody>
      </p:sp>
      <p:sp>
        <p:nvSpPr>
          <p:cNvPr id="6" name="Text Placeholder 2">
            <a:extLst>
              <a:ext uri="{FF2B5EF4-FFF2-40B4-BE49-F238E27FC236}">
                <a16:creationId xmlns:a16="http://schemas.microsoft.com/office/drawing/2014/main" id="{EC262864-ED0F-4008-9C7A-12F97C42E7AC}"/>
              </a:ext>
            </a:extLst>
          </p:cNvPr>
          <p:cNvSpPr txBox="1">
            <a:spLocks/>
          </p:cNvSpPr>
          <p:nvPr/>
        </p:nvSpPr>
        <p:spPr>
          <a:xfrm>
            <a:off x="4663293" y="585788"/>
            <a:ext cx="7375618" cy="620125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b="1"/>
              <a:t>Export</a:t>
            </a:r>
            <a:r>
              <a:rPr lang="en-US" sz="1000"/>
              <a:t> the solution from the </a:t>
            </a:r>
            <a:r>
              <a:rPr lang="en-US" sz="1000" b="1"/>
              <a:t>UAT environment</a:t>
            </a:r>
          </a:p>
          <a:p>
            <a:pPr marL="457200" indent="-457200">
              <a:buFont typeface="+mj-lt"/>
              <a:buAutoNum type="alphaUcPeriod"/>
            </a:pPr>
            <a:r>
              <a:rPr lang="en-US" sz="1000"/>
              <a:t>Go to </a:t>
            </a:r>
            <a:r>
              <a:rPr lang="en-US" sz="1000">
                <a:hlinkClick r:id="rId2"/>
              </a:rPr>
              <a:t>make.powerapps.com</a:t>
            </a:r>
            <a:endParaRPr lang="en-US" sz="1000"/>
          </a:p>
          <a:p>
            <a:pPr marL="457200" indent="-457200">
              <a:buFont typeface="+mj-lt"/>
              <a:buAutoNum type="alphaUcPeriod"/>
            </a:pPr>
            <a:r>
              <a:rPr lang="en-US" sz="1000"/>
              <a:t>Select your development environment</a:t>
            </a:r>
          </a:p>
          <a:p>
            <a:pPr marL="457200" indent="-457200">
              <a:buFont typeface="+mj-lt"/>
              <a:buAutoNum type="alphaUcPeriod"/>
            </a:pPr>
            <a:r>
              <a:rPr lang="en-US" sz="1000"/>
              <a:t>Navigate to Solutions</a:t>
            </a:r>
          </a:p>
          <a:p>
            <a:pPr marL="457200" indent="-457200">
              <a:buFont typeface="+mj-lt"/>
              <a:buAutoNum type="alphaUcPeriod"/>
            </a:pPr>
            <a:r>
              <a:rPr lang="en-US" sz="1000"/>
              <a:t>Select your {V4 solution}</a:t>
            </a:r>
          </a:p>
          <a:p>
            <a:pPr marL="457200" indent="-457200">
              <a:buFont typeface="+mj-lt"/>
              <a:buAutoNum type="alphaUcPeriod"/>
            </a:pPr>
            <a:r>
              <a:rPr lang="en-US" sz="1000"/>
              <a:t>Click on ”</a:t>
            </a:r>
            <a:r>
              <a:rPr lang="en-CA" sz="1000">
                <a:latin typeface="-apple-system"/>
              </a:rPr>
              <a:t>Export</a:t>
            </a:r>
            <a:r>
              <a:rPr lang="en-US" sz="1000"/>
              <a:t>”</a:t>
            </a:r>
            <a:endParaRPr lang="en-US" sz="1000">
              <a:latin typeface="-apple-system"/>
            </a:endParaRPr>
          </a:p>
          <a:p>
            <a:pPr marL="457200" indent="-457200">
              <a:buFont typeface="+mj-lt"/>
              <a:buAutoNum type="alphaUcPeriod"/>
            </a:pPr>
            <a:r>
              <a:rPr lang="en-US" sz="1000"/>
              <a:t>Click on “Publish”</a:t>
            </a:r>
          </a:p>
          <a:p>
            <a:pPr marL="457200" indent="-457200">
              <a:buFont typeface="+mj-lt"/>
              <a:buAutoNum type="alphaUcPeriod"/>
            </a:pPr>
            <a:r>
              <a:rPr lang="en-US" sz="1000"/>
              <a:t>Click on “Next”</a:t>
            </a:r>
          </a:p>
          <a:p>
            <a:pPr marL="457200" indent="-457200">
              <a:buFont typeface="+mj-lt"/>
              <a:buAutoNum type="alphaUcPeriod"/>
            </a:pPr>
            <a:r>
              <a:rPr lang="en-US" sz="1000"/>
              <a:t>Keep version number as is</a:t>
            </a:r>
          </a:p>
          <a:p>
            <a:pPr marL="457200" indent="-457200">
              <a:buFont typeface="+mj-lt"/>
              <a:buAutoNum type="alphaUcPeriod"/>
            </a:pPr>
            <a:r>
              <a:rPr lang="en-US" sz="1000"/>
              <a:t>Select export as “Unmanaged”</a:t>
            </a:r>
          </a:p>
          <a:p>
            <a:pPr marL="457200" indent="-457200">
              <a:buFont typeface="+mj-lt"/>
              <a:buAutoNum type="alphaUcPeriod"/>
            </a:pPr>
            <a:r>
              <a:rPr lang="en-US" sz="1000"/>
              <a:t>Click on “Export”</a:t>
            </a:r>
          </a:p>
          <a:p>
            <a:pPr marL="457200" indent="-457200">
              <a:buFont typeface="+mj-lt"/>
              <a:buAutoNum type="alphaUcPeriod"/>
            </a:pPr>
            <a:r>
              <a:rPr lang="en-US" sz="1000"/>
              <a:t>Locate the downloaded zip file</a:t>
            </a:r>
          </a:p>
          <a:p>
            <a:pPr marL="457200" indent="-457200">
              <a:buFont typeface="+mj-lt"/>
              <a:buAutoNum type="alphaUcPeriod"/>
            </a:pPr>
            <a:endParaRPr lang="en-US" sz="1000"/>
          </a:p>
          <a:p>
            <a:pPr marL="0" indent="0">
              <a:buNone/>
            </a:pPr>
            <a:r>
              <a:rPr lang="en-US" sz="1000" b="1"/>
              <a:t>Import</a:t>
            </a:r>
            <a:r>
              <a:rPr lang="en-US" sz="1000"/>
              <a:t> the solution from the </a:t>
            </a:r>
            <a:r>
              <a:rPr lang="en-US" sz="1000" b="1"/>
              <a:t>PROD environment</a:t>
            </a:r>
          </a:p>
          <a:p>
            <a:pPr marL="457200" indent="-457200">
              <a:buFont typeface="+mj-lt"/>
              <a:buAutoNum type="alphaUcPeriod"/>
            </a:pPr>
            <a:r>
              <a:rPr lang="en-US" sz="1000"/>
              <a:t>Go to </a:t>
            </a:r>
            <a:r>
              <a:rPr lang="en-US" sz="1000">
                <a:hlinkClick r:id="rId2"/>
              </a:rPr>
              <a:t>make.powerapps.com</a:t>
            </a:r>
            <a:endParaRPr lang="en-US" sz="1000"/>
          </a:p>
          <a:p>
            <a:pPr marL="457200" indent="-457200">
              <a:buFont typeface="+mj-lt"/>
              <a:buAutoNum type="alphaUcPeriod"/>
            </a:pPr>
            <a:r>
              <a:rPr lang="en-US" sz="1000"/>
              <a:t>Navigate to Solutions</a:t>
            </a:r>
          </a:p>
          <a:p>
            <a:pPr marL="457200" indent="-457200">
              <a:buFont typeface="+mj-lt"/>
              <a:buAutoNum type="alphaUcPeriod"/>
            </a:pPr>
            <a:r>
              <a:rPr lang="en-US" sz="1000"/>
              <a:t>Click on ”</a:t>
            </a:r>
            <a:r>
              <a:rPr lang="en-CA" sz="1000">
                <a:latin typeface="-apple-system"/>
              </a:rPr>
              <a:t>Import</a:t>
            </a:r>
            <a:r>
              <a:rPr lang="en-US" sz="1000"/>
              <a:t>”</a:t>
            </a:r>
          </a:p>
          <a:p>
            <a:pPr marL="457200" indent="-457200">
              <a:buFont typeface="+mj-lt"/>
              <a:buAutoNum type="alphaUcPeriod"/>
            </a:pPr>
            <a:r>
              <a:rPr lang="en-US" sz="1000"/>
              <a:t>Click on ”</a:t>
            </a:r>
            <a:r>
              <a:rPr lang="en-CA" sz="1000"/>
              <a:t>Browse</a:t>
            </a:r>
            <a:r>
              <a:rPr lang="en-US" sz="1000"/>
              <a:t>”</a:t>
            </a:r>
          </a:p>
          <a:p>
            <a:pPr marL="457200" indent="-457200">
              <a:buFont typeface="+mj-lt"/>
              <a:buAutoNum type="alphaUcPeriod"/>
            </a:pPr>
            <a:r>
              <a:rPr lang="en-US" sz="1000">
                <a:latin typeface="-apple-system"/>
              </a:rPr>
              <a:t>Locate your </a:t>
            </a:r>
            <a:r>
              <a:rPr lang="en-US" sz="1000"/>
              <a:t>{V4 solution} zip file and select it</a:t>
            </a:r>
          </a:p>
          <a:p>
            <a:pPr marL="457200" indent="-457200">
              <a:buFont typeface="+mj-lt"/>
              <a:buAutoNum type="alphaUcPeriod"/>
            </a:pPr>
            <a:r>
              <a:rPr lang="en-US" sz="1000"/>
              <a:t>Click “open”</a:t>
            </a:r>
          </a:p>
          <a:p>
            <a:pPr marL="457200" indent="-457200">
              <a:buFont typeface="+mj-lt"/>
              <a:buAutoNum type="alphaUcPeriod"/>
            </a:pPr>
            <a:r>
              <a:rPr lang="en-US" sz="1000"/>
              <a:t>Click on “next”</a:t>
            </a:r>
          </a:p>
          <a:p>
            <a:pPr marL="457200" indent="-457200">
              <a:buFont typeface="+mj-lt"/>
              <a:buAutoNum type="alphaUcPeriod"/>
            </a:pPr>
            <a:r>
              <a:rPr lang="en-US" sz="1000"/>
              <a:t>Re-establish the connections with the right account</a:t>
            </a:r>
          </a:p>
          <a:p>
            <a:pPr marL="457200" indent="-457200">
              <a:buFont typeface="+mj-lt"/>
              <a:buAutoNum type="alphaUcPeriod"/>
            </a:pPr>
            <a:r>
              <a:rPr lang="en-US" sz="1000"/>
              <a:t>Click on “next”</a:t>
            </a:r>
          </a:p>
          <a:p>
            <a:pPr marL="457200" indent="-457200">
              <a:buFont typeface="+mj-lt"/>
              <a:buAutoNum type="alphaUcPeriod"/>
            </a:pPr>
            <a:r>
              <a:rPr lang="en-US" sz="1000"/>
              <a:t>Enter information for the 2 environment variables (Admin Email Address and Send As Email For Notification Result)</a:t>
            </a:r>
          </a:p>
          <a:p>
            <a:pPr marL="457200" indent="-457200">
              <a:buFont typeface="+mj-lt"/>
              <a:buAutoNum type="alphaUcPeriod"/>
            </a:pPr>
            <a:r>
              <a:rPr lang="en-US" sz="1000"/>
              <a:t>Click on “Import”</a:t>
            </a:r>
          </a:p>
        </p:txBody>
      </p:sp>
    </p:spTree>
    <p:extLst>
      <p:ext uri="{BB962C8B-B14F-4D97-AF65-F5344CB8AC3E}">
        <p14:creationId xmlns:p14="http://schemas.microsoft.com/office/powerpoint/2010/main" val="330770135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70B40BC-B348-4DDA-874E-8EC2747BE301}"/>
              </a:ext>
            </a:extLst>
          </p:cNvPr>
          <p:cNvSpPr txBox="1">
            <a:spLocks/>
          </p:cNvSpPr>
          <p:nvPr/>
        </p:nvSpPr>
        <p:spPr>
          <a:xfrm>
            <a:off x="4865688" y="2243138"/>
            <a:ext cx="6667230" cy="714094"/>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CA"/>
              <a:t>Use data migration tool to input data to production</a:t>
            </a:r>
            <a:endParaRPr lang="en-US"/>
          </a:p>
        </p:txBody>
      </p:sp>
    </p:spTree>
    <p:extLst>
      <p:ext uri="{BB962C8B-B14F-4D97-AF65-F5344CB8AC3E}">
        <p14:creationId xmlns:p14="http://schemas.microsoft.com/office/powerpoint/2010/main" val="46584268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CA"/>
              <a:t>Use data migration tool to input data to production</a:t>
            </a:r>
            <a:br>
              <a:rPr lang="en-CA"/>
            </a:br>
            <a:br>
              <a:rPr lang="en-CA"/>
            </a:br>
            <a:r>
              <a:rPr lang="en-CA"/>
              <a:t>(automatic method)</a:t>
            </a:r>
            <a:endParaRPr lang="en-US"/>
          </a:p>
        </p:txBody>
      </p:sp>
      <p:sp>
        <p:nvSpPr>
          <p:cNvPr id="3" name="Text Placeholder 4">
            <a:extLst>
              <a:ext uri="{FF2B5EF4-FFF2-40B4-BE49-F238E27FC236}">
                <a16:creationId xmlns:a16="http://schemas.microsoft.com/office/drawing/2014/main" id="{D7AF3F93-2A57-44EB-A68B-17B0DAFDF1DD}"/>
              </a:ext>
            </a:extLst>
          </p:cNvPr>
          <p:cNvSpPr txBox="1">
            <a:spLocks/>
          </p:cNvSpPr>
          <p:nvPr/>
        </p:nvSpPr>
        <p:spPr>
          <a:xfrm>
            <a:off x="4478318" y="585788"/>
            <a:ext cx="7544538" cy="3128892"/>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000" b="1">
                <a:solidFill>
                  <a:schemeClr val="tx1"/>
                </a:solidFill>
                <a:latin typeface="Segoe UI" panose="020B0502040204020203" pitchFamily="34" charset="0"/>
                <a:ea typeface="Times New Roman" panose="02020603050405020304" pitchFamily="18" charset="0"/>
              </a:rPr>
              <a:t>Using the data migration tool (automatic method)</a:t>
            </a:r>
          </a:p>
          <a:p>
            <a:pPr defTabSz="914400">
              <a:spcBef>
                <a:spcPts val="0"/>
              </a:spcBef>
              <a:spcAft>
                <a:spcPts val="0"/>
              </a:spcAft>
              <a:buSzTx/>
              <a:defRPr/>
            </a:pPr>
            <a:endParaRPr lang="en-US" sz="1000" b="1">
              <a:solidFill>
                <a:schemeClr val="tx1"/>
              </a:solidFill>
              <a:latin typeface="Segoe UI" panose="020B0502040204020203" pitchFamily="34" charset="0"/>
              <a:ea typeface="Times New Roman" panose="02020603050405020304" pitchFamily="18" charset="0"/>
            </a:endParaRPr>
          </a:p>
          <a:p>
            <a:pPr defTabSz="914400">
              <a:spcBef>
                <a:spcPts val="0"/>
              </a:spcBef>
              <a:spcAft>
                <a:spcPts val="0"/>
              </a:spcAft>
              <a:buSzTx/>
              <a:defRPr/>
            </a:pPr>
            <a:r>
              <a:rPr lang="en-US" sz="1000" err="1">
                <a:solidFill>
                  <a:schemeClr val="tx1"/>
                </a:solidFill>
                <a:latin typeface="Segoe UI" panose="020B0502040204020203" pitchFamily="34" charset="0"/>
                <a:ea typeface="Times New Roman" panose="02020603050405020304" pitchFamily="18" charset="0"/>
              </a:rPr>
              <a:t>Dataverse</a:t>
            </a:r>
            <a:r>
              <a:rPr lang="en-US" sz="1000">
                <a:solidFill>
                  <a:schemeClr val="tx1"/>
                </a:solidFill>
                <a:latin typeface="Segoe UI" panose="020B0502040204020203" pitchFamily="34" charset="0"/>
                <a:ea typeface="Times New Roman" panose="02020603050405020304" pitchFamily="18" charset="0"/>
              </a:rPr>
              <a:t> </a:t>
            </a:r>
            <a:r>
              <a:rPr lang="en-US" sz="1000">
                <a:solidFill>
                  <a:srgbClr val="0070C0"/>
                </a:solidFill>
                <a:latin typeface="Segoe UI" panose="020B0502040204020203"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rPr>
              <a:t>Web API </a:t>
            </a:r>
            <a:r>
              <a:rPr lang="en-US" sz="1000">
                <a:solidFill>
                  <a:schemeClr val="tx1"/>
                </a:solidFill>
                <a:latin typeface="Segoe UI" panose="020B0502040204020203" pitchFamily="34" charset="0"/>
                <a:ea typeface="Times New Roman" panose="02020603050405020304" pitchFamily="18" charset="0"/>
              </a:rPr>
              <a:t>works with any technology that supports OData and OAuth. There are many options available to move data in and out of </a:t>
            </a:r>
            <a:r>
              <a:rPr lang="en-US" sz="1000" err="1">
                <a:solidFill>
                  <a:schemeClr val="tx1"/>
                </a:solidFill>
                <a:latin typeface="Segoe UI" panose="020B0502040204020203" pitchFamily="34" charset="0"/>
                <a:ea typeface="Times New Roman" panose="02020603050405020304" pitchFamily="18" charset="0"/>
              </a:rPr>
              <a:t>Dataverse</a:t>
            </a:r>
            <a:r>
              <a:rPr lang="en-US" sz="1000">
                <a:solidFill>
                  <a:schemeClr val="tx1"/>
                </a:solidFill>
                <a:latin typeface="Segoe UI" panose="020B0502040204020203" pitchFamily="34" charset="0"/>
                <a:ea typeface="Times New Roman" panose="02020603050405020304" pitchFamily="18" charset="0"/>
              </a:rPr>
              <a:t>. OData connector is one of the dataflows, which is designed to support migration and synchronization of large datasets in </a:t>
            </a:r>
            <a:r>
              <a:rPr lang="en-US" sz="1000" err="1">
                <a:solidFill>
                  <a:schemeClr val="tx1"/>
                </a:solidFill>
                <a:latin typeface="Segoe UI" panose="020B0502040204020203" pitchFamily="34" charset="0"/>
                <a:ea typeface="Times New Roman" panose="02020603050405020304" pitchFamily="18" charset="0"/>
              </a:rPr>
              <a:t>Dataverse</a:t>
            </a:r>
            <a:r>
              <a:rPr lang="en-US" sz="1000">
                <a:solidFill>
                  <a:schemeClr val="tx1"/>
                </a:solidFill>
                <a:latin typeface="Segoe UI" panose="020B0502040204020203" pitchFamily="34" charset="0"/>
                <a:ea typeface="Times New Roman" panose="02020603050405020304" pitchFamily="18" charset="0"/>
              </a:rPr>
              <a:t>.</a:t>
            </a:r>
            <a:br>
              <a:rPr lang="en-US" sz="1000">
                <a:solidFill>
                  <a:schemeClr val="tx1"/>
                </a:solidFill>
                <a:latin typeface="Segoe UI" panose="020B0502040204020203" pitchFamily="34" charset="0"/>
                <a:ea typeface="Times New Roman" panose="02020603050405020304" pitchFamily="18" charset="0"/>
              </a:rPr>
            </a:br>
            <a:endParaRPr lang="en-US" sz="1000">
              <a:solidFill>
                <a:schemeClr val="tx1"/>
              </a:solidFill>
              <a:latin typeface="Segoe UI" panose="020B0502040204020203" pitchFamily="34" charset="0"/>
              <a:ea typeface="Times New Roman" panose="02020603050405020304" pitchFamily="18" charset="0"/>
            </a:endParaRPr>
          </a:p>
          <a:p>
            <a:pPr defTabSz="914400">
              <a:spcBef>
                <a:spcPts val="0"/>
              </a:spcBef>
              <a:spcAft>
                <a:spcPts val="0"/>
              </a:spcAft>
              <a:buSzTx/>
              <a:defRPr/>
            </a:pPr>
            <a:r>
              <a:rPr lang="en-US" sz="1000">
                <a:solidFill>
                  <a:schemeClr val="tx1"/>
                </a:solidFill>
                <a:latin typeface="Segoe UI" panose="020B0502040204020203" pitchFamily="34" charset="0"/>
                <a:ea typeface="Times New Roman" panose="02020603050405020304" pitchFamily="18" charset="0"/>
              </a:rPr>
              <a:t>Refer to this</a:t>
            </a:r>
            <a:r>
              <a:rPr lang="en-US" sz="1000">
                <a:solidFill>
                  <a:srgbClr val="0070C0"/>
                </a:solidFill>
                <a:latin typeface="Segoe UI" panose="020B0502040204020203" pitchFamily="34" charset="0"/>
                <a:ea typeface="Times New Roman" panose="02020603050405020304" pitchFamily="18" charset="0"/>
              </a:rPr>
              <a:t> </a:t>
            </a:r>
            <a:r>
              <a:rPr lang="en-US" sz="1000">
                <a:solidFill>
                  <a:srgbClr val="0070C0"/>
                </a:solidFill>
                <a:latin typeface="Segoe UI" panose="020B0502040204020203"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article</a:t>
            </a:r>
            <a:r>
              <a:rPr lang="en-US" sz="1000">
                <a:solidFill>
                  <a:srgbClr val="0070C0"/>
                </a:solidFill>
                <a:latin typeface="Segoe UI" panose="020B0502040204020203" pitchFamily="34" charset="0"/>
                <a:ea typeface="Times New Roman" panose="02020603050405020304" pitchFamily="18" charset="0"/>
              </a:rPr>
              <a:t> </a:t>
            </a:r>
            <a:r>
              <a:rPr lang="en-US" sz="1000">
                <a:solidFill>
                  <a:schemeClr val="tx1"/>
                </a:solidFill>
                <a:latin typeface="Segoe UI" panose="020B0502040204020203" pitchFamily="34" charset="0"/>
                <a:ea typeface="Times New Roman" panose="02020603050405020304" pitchFamily="18" charset="0"/>
              </a:rPr>
              <a:t>for a walkthrough on how to migrate data between </a:t>
            </a:r>
            <a:r>
              <a:rPr lang="en-US" sz="1000" err="1">
                <a:solidFill>
                  <a:schemeClr val="tx1"/>
                </a:solidFill>
                <a:latin typeface="Segoe UI" panose="020B0502040204020203" pitchFamily="34" charset="0"/>
                <a:ea typeface="Times New Roman" panose="02020603050405020304" pitchFamily="18" charset="0"/>
              </a:rPr>
              <a:t>Dataverse</a:t>
            </a:r>
            <a:r>
              <a:rPr lang="en-US" sz="1000">
                <a:solidFill>
                  <a:schemeClr val="tx1"/>
                </a:solidFill>
                <a:latin typeface="Segoe UI" panose="020B0502040204020203" pitchFamily="34" charset="0"/>
                <a:ea typeface="Times New Roman" panose="02020603050405020304" pitchFamily="18" charset="0"/>
              </a:rPr>
              <a:t> environments using the dataflows OData connector.</a:t>
            </a:r>
          </a:p>
          <a:p>
            <a:pPr defTabSz="914400">
              <a:spcBef>
                <a:spcPts val="0"/>
              </a:spcBef>
              <a:spcAft>
                <a:spcPts val="0"/>
              </a:spcAft>
              <a:buSzTx/>
              <a:defRPr/>
            </a:pPr>
            <a:endParaRPr lang="en-US" sz="1000" b="1">
              <a:solidFill>
                <a:schemeClr val="tx1"/>
              </a:solidFill>
              <a:latin typeface="Segoe UI" panose="020B0502040204020203" pitchFamily="34" charset="0"/>
              <a:ea typeface="Times New Roman" panose="02020603050405020304" pitchFamily="18" charset="0"/>
            </a:endParaRPr>
          </a:p>
          <a:p>
            <a:pPr defTabSz="914400">
              <a:spcBef>
                <a:spcPts val="0"/>
              </a:spcBef>
              <a:spcAft>
                <a:spcPts val="0"/>
              </a:spcAft>
              <a:buSzTx/>
              <a:defRPr/>
            </a:pPr>
            <a:endParaRPr lang="en-US" sz="1000" b="1">
              <a:solidFill>
                <a:schemeClr val="tx1"/>
              </a:solidFill>
              <a:latin typeface="Segoe UI" panose="020B0502040204020203" pitchFamily="34" charset="0"/>
              <a:ea typeface="Times New Roman" panose="02020603050405020304" pitchFamily="18" charset="0"/>
            </a:endParaRPr>
          </a:p>
          <a:p>
            <a:pPr defTabSz="914400">
              <a:spcBef>
                <a:spcPts val="0"/>
              </a:spcBef>
              <a:spcAft>
                <a:spcPts val="0"/>
              </a:spcAft>
              <a:buSzTx/>
              <a:defRPr/>
            </a:pPr>
            <a:r>
              <a:rPr lang="en-US" sz="1000" b="1">
                <a:solidFill>
                  <a:schemeClr val="tx1"/>
                </a:solidFill>
                <a:latin typeface="Segoe UI" panose="020B0502040204020203" pitchFamily="34" charset="0"/>
                <a:ea typeface="Times New Roman" panose="02020603050405020304" pitchFamily="18" charset="0"/>
              </a:rPr>
              <a:t>Steps:</a:t>
            </a:r>
          </a:p>
          <a:p>
            <a:pPr marL="228600" indent="-228600" defTabSz="914400">
              <a:spcBef>
                <a:spcPts val="0"/>
              </a:spcBef>
              <a:spcAft>
                <a:spcPts val="0"/>
              </a:spcAft>
              <a:buSzTx/>
              <a:buFont typeface="+mj-lt"/>
              <a:buAutoNum type="arabicPeriod"/>
              <a:defRPr/>
            </a:pPr>
            <a:r>
              <a:rPr lang="en-US" sz="1000">
                <a:solidFill>
                  <a:schemeClr val="tx1"/>
                </a:solidFill>
                <a:latin typeface="Segoe UI" panose="020B0502040204020203" pitchFamily="34" charset="0"/>
                <a:ea typeface="Times New Roman" panose="02020603050405020304" pitchFamily="18" charset="0"/>
              </a:rPr>
              <a:t>Go to GitHub</a:t>
            </a:r>
          </a:p>
          <a:p>
            <a:pPr marL="228600" indent="-228600" defTabSz="914400">
              <a:spcBef>
                <a:spcPts val="0"/>
              </a:spcBef>
              <a:spcAft>
                <a:spcPts val="0"/>
              </a:spcAft>
              <a:buSzTx/>
              <a:buFont typeface="+mj-lt"/>
              <a:buAutoNum type="arabicPeriod"/>
              <a:defRPr/>
            </a:pPr>
            <a:r>
              <a:rPr lang="en-US" sz="1000">
                <a:solidFill>
                  <a:schemeClr val="tx1"/>
                </a:solidFill>
                <a:latin typeface="Segoe UI" panose="020B0502040204020203" pitchFamily="34" charset="0"/>
                <a:ea typeface="Times New Roman" panose="02020603050405020304" pitchFamily="18" charset="0"/>
              </a:rPr>
              <a:t>Go to RTW-Rapid-Screening-main\Packages\Power-Platform\Solution-Data\</a:t>
            </a:r>
            <a:r>
              <a:rPr lang="en-US" sz="1000" err="1">
                <a:solidFill>
                  <a:schemeClr val="tx1"/>
                </a:solidFill>
                <a:latin typeface="Segoe UI" panose="020B0502040204020203" pitchFamily="34" charset="0"/>
                <a:ea typeface="Times New Roman" panose="02020603050405020304" pitchFamily="18" charset="0"/>
              </a:rPr>
              <a:t>ConfigurationMigrationTool</a:t>
            </a:r>
            <a:endParaRPr lang="en-US" sz="1000">
              <a:solidFill>
                <a:schemeClr val="tx1"/>
              </a:solidFill>
              <a:latin typeface="Segoe UI" panose="020B0502040204020203" pitchFamily="34" charset="0"/>
              <a:ea typeface="Times New Roman" panose="02020603050405020304" pitchFamily="18" charset="0"/>
            </a:endParaRPr>
          </a:p>
          <a:p>
            <a:pPr marL="228600" indent="-228600" defTabSz="914400">
              <a:spcBef>
                <a:spcPts val="0"/>
              </a:spcBef>
              <a:spcAft>
                <a:spcPts val="0"/>
              </a:spcAft>
              <a:buSzTx/>
              <a:buFont typeface="+mj-lt"/>
              <a:buAutoNum type="arabicPeriod"/>
              <a:defRPr/>
            </a:pPr>
            <a:r>
              <a:rPr lang="en-US" sz="1000">
                <a:solidFill>
                  <a:schemeClr val="tx1"/>
                </a:solidFill>
                <a:latin typeface="Segoe UI" panose="020B0502040204020203" pitchFamily="34" charset="0"/>
                <a:ea typeface="Times New Roman" panose="02020603050405020304" pitchFamily="18" charset="0"/>
              </a:rPr>
              <a:t>Run the DataMigrationUtility.exe </a:t>
            </a:r>
          </a:p>
          <a:p>
            <a:pPr marL="228600" indent="-228600" defTabSz="914400">
              <a:spcBef>
                <a:spcPts val="0"/>
              </a:spcBef>
              <a:spcAft>
                <a:spcPts val="0"/>
              </a:spcAft>
              <a:buSzTx/>
              <a:buFont typeface="+mj-lt"/>
              <a:buAutoNum type="arabicPeriod"/>
              <a:defRPr/>
            </a:pPr>
            <a:r>
              <a:rPr lang="en-US" sz="1000">
                <a:solidFill>
                  <a:schemeClr val="tx1"/>
                </a:solidFill>
                <a:latin typeface="Segoe UI" panose="020B0502040204020203" pitchFamily="34" charset="0"/>
                <a:ea typeface="Times New Roman" panose="02020603050405020304" pitchFamily="18" charset="0"/>
              </a:rPr>
              <a:t>Select “Import data” in Data Migration tool.</a:t>
            </a:r>
          </a:p>
          <a:p>
            <a:pPr marL="228600" indent="-228600" defTabSz="914400">
              <a:spcBef>
                <a:spcPts val="0"/>
              </a:spcBef>
              <a:spcAft>
                <a:spcPts val="0"/>
              </a:spcAft>
              <a:buSzTx/>
              <a:buFont typeface="+mj-lt"/>
              <a:buAutoNum type="arabicPeriod"/>
              <a:defRPr/>
            </a:pPr>
            <a:r>
              <a:rPr lang="en-US" sz="1000">
                <a:solidFill>
                  <a:schemeClr val="tx1"/>
                </a:solidFill>
                <a:latin typeface="Segoe UI" panose="020B0502040204020203" pitchFamily="34" charset="0"/>
                <a:ea typeface="Times New Roman" panose="02020603050405020304" pitchFamily="18" charset="0"/>
              </a:rPr>
              <a:t>Select Office365 on the next screen and then login.</a:t>
            </a:r>
          </a:p>
          <a:p>
            <a:pPr marL="228600" indent="-228600" defTabSz="914400">
              <a:spcBef>
                <a:spcPts val="0"/>
              </a:spcBef>
              <a:spcAft>
                <a:spcPts val="0"/>
              </a:spcAft>
              <a:buSzTx/>
              <a:buFont typeface="+mj-lt"/>
              <a:buAutoNum type="arabicPeriod"/>
              <a:defRPr/>
            </a:pPr>
            <a:r>
              <a:rPr lang="en-US" sz="1000">
                <a:solidFill>
                  <a:schemeClr val="tx1"/>
                </a:solidFill>
                <a:latin typeface="Segoe UI" panose="020B0502040204020203" pitchFamily="34" charset="0"/>
                <a:ea typeface="Times New Roman" panose="02020603050405020304" pitchFamily="18" charset="0"/>
              </a:rPr>
              <a:t>Select the correct environment (development) from the list</a:t>
            </a:r>
          </a:p>
          <a:p>
            <a:pPr marL="228600" indent="-228600" defTabSz="914400">
              <a:spcBef>
                <a:spcPts val="0"/>
              </a:spcBef>
              <a:spcAft>
                <a:spcPts val="0"/>
              </a:spcAft>
              <a:buSzTx/>
              <a:buFont typeface="+mj-lt"/>
              <a:buAutoNum type="arabicPeriod"/>
              <a:defRPr/>
            </a:pPr>
            <a:r>
              <a:rPr lang="en-US" sz="1000">
                <a:solidFill>
                  <a:schemeClr val="tx1"/>
                </a:solidFill>
                <a:latin typeface="Segoe UI" panose="020B0502040204020203" pitchFamily="34" charset="0"/>
                <a:ea typeface="Times New Roman" panose="02020603050405020304" pitchFamily="18" charset="0"/>
              </a:rPr>
              <a:t>Select the zip file named “Solution.Config.Data.zip” from the downloaded GitHub package and then click import data:</a:t>
            </a:r>
          </a:p>
          <a:p>
            <a:pPr marL="228600" indent="-228600" defTabSz="914400">
              <a:spcBef>
                <a:spcPts val="0"/>
              </a:spcBef>
              <a:spcAft>
                <a:spcPts val="0"/>
              </a:spcAft>
              <a:buSzTx/>
              <a:buFont typeface="+mj-lt"/>
              <a:buAutoNum type="arabicPeriod"/>
              <a:defRPr/>
            </a:pPr>
            <a:r>
              <a:rPr lang="en-US" sz="1000">
                <a:solidFill>
                  <a:schemeClr val="tx1"/>
                </a:solidFill>
                <a:latin typeface="Segoe UI" panose="020B0502040204020203" pitchFamily="34" charset="0"/>
              </a:rPr>
              <a:t>Close the application once the import is completed.</a:t>
            </a:r>
          </a:p>
          <a:p>
            <a:pPr marL="228600" indent="-228600" defTabSz="914400">
              <a:spcBef>
                <a:spcPts val="0"/>
              </a:spcBef>
              <a:spcAft>
                <a:spcPts val="0"/>
              </a:spcAft>
              <a:buSzTx/>
              <a:buFont typeface="+mj-lt"/>
              <a:buAutoNum type="arabicPeriod"/>
              <a:defRPr/>
            </a:pPr>
            <a:endParaRPr lang="en-US" sz="1000">
              <a:solidFill>
                <a:schemeClr val="tx1"/>
              </a:solidFill>
              <a:latin typeface="Segoe UI" panose="020B0502040204020203" pitchFamily="34" charset="0"/>
            </a:endParaRPr>
          </a:p>
          <a:p>
            <a:pPr marL="228600" indent="-228600" defTabSz="914400">
              <a:spcBef>
                <a:spcPts val="0"/>
              </a:spcBef>
              <a:spcAft>
                <a:spcPts val="0"/>
              </a:spcAft>
              <a:buSzTx/>
              <a:buFont typeface="+mj-lt"/>
              <a:buAutoNum type="arabicPeriod"/>
              <a:defRPr/>
            </a:pPr>
            <a:endParaRPr lang="en-US" sz="1000">
              <a:solidFill>
                <a:schemeClr val="tx1"/>
              </a:solidFill>
              <a:latin typeface="Segoe UI" panose="020B0502040204020203" pitchFamily="34" charset="0"/>
            </a:endParaRPr>
          </a:p>
          <a:p>
            <a:pPr marL="228600" indent="-228600" defTabSz="914400">
              <a:spcBef>
                <a:spcPts val="0"/>
              </a:spcBef>
              <a:spcAft>
                <a:spcPts val="0"/>
              </a:spcAft>
              <a:buSzTx/>
              <a:buFont typeface="+mj-lt"/>
              <a:buAutoNum type="arabicPeriod"/>
              <a:defRPr/>
            </a:pPr>
            <a:endParaRPr lang="en-US" sz="1000">
              <a:solidFill>
                <a:schemeClr val="tx1"/>
              </a:solidFill>
              <a:latin typeface="Segoe UI" panose="020B0502040204020203" pitchFamily="34" charset="0"/>
            </a:endParaRPr>
          </a:p>
          <a:p>
            <a:pPr defTabSz="914400">
              <a:spcBef>
                <a:spcPts val="0"/>
              </a:spcBef>
              <a:spcAft>
                <a:spcPts val="0"/>
              </a:spcAft>
              <a:buSzTx/>
              <a:defRPr/>
            </a:pPr>
            <a:r>
              <a:rPr lang="en-US" sz="1000">
                <a:solidFill>
                  <a:schemeClr val="tx1"/>
                </a:solidFill>
                <a:latin typeface="Segoe UI" panose="020B0502040204020203" pitchFamily="34" charset="0"/>
              </a:rPr>
              <a:t>For more details, please view section 5.Solution Data Configuration of our full deployment guide on GitHub at: </a:t>
            </a:r>
            <a:r>
              <a:rPr lang="en-US" sz="900" b="1" i="0" u="sng">
                <a:effectLst/>
                <a:latin typeface="-apple-system"/>
                <a:hlinkClick r:id="rId4"/>
              </a:rPr>
              <a:t>RTW-Rapid-Screening</a:t>
            </a:r>
            <a:r>
              <a:rPr lang="en-US" sz="900" b="0" i="0">
                <a:effectLst/>
                <a:latin typeface="-apple-system"/>
              </a:rPr>
              <a:t>/</a:t>
            </a:r>
            <a:r>
              <a:rPr lang="en-US" sz="900" b="0" i="0" u="none" strike="noStrike">
                <a:effectLst/>
                <a:latin typeface="-apple-system"/>
                <a:hlinkClick r:id="rId5"/>
              </a:rPr>
              <a:t>Documentation</a:t>
            </a:r>
            <a:r>
              <a:rPr lang="en-US" sz="900" b="0" i="0">
                <a:effectLst/>
                <a:latin typeface="-apple-system"/>
              </a:rPr>
              <a:t>/</a:t>
            </a:r>
            <a:r>
              <a:rPr lang="en-US" sz="900" b="1" i="0">
                <a:effectLst/>
                <a:latin typeface="-apple-system"/>
              </a:rPr>
              <a:t>Rapid-Screening-PP-Deployment_Guidev1.1.docx</a:t>
            </a:r>
            <a:endParaRPr lang="en-US" sz="900" b="0" i="0">
              <a:effectLst/>
              <a:latin typeface="-apple-system"/>
            </a:endParaRPr>
          </a:p>
          <a:p>
            <a:pPr defTabSz="914400">
              <a:spcBef>
                <a:spcPts val="0"/>
              </a:spcBef>
              <a:spcAft>
                <a:spcPts val="0"/>
              </a:spcAft>
              <a:buSzTx/>
              <a:defRPr/>
            </a:pPr>
            <a:endParaRPr lang="en-US" sz="1000">
              <a:solidFill>
                <a:schemeClr val="tx1"/>
              </a:solidFill>
              <a:latin typeface="Segoe UI" panose="020B0502040204020203" pitchFamily="34" charset="0"/>
            </a:endParaRPr>
          </a:p>
        </p:txBody>
      </p:sp>
    </p:spTree>
    <p:extLst>
      <p:ext uri="{BB962C8B-B14F-4D97-AF65-F5344CB8AC3E}">
        <p14:creationId xmlns:p14="http://schemas.microsoft.com/office/powerpoint/2010/main" val="36722967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CA"/>
              <a:t>Use data migration tool to input data to production</a:t>
            </a:r>
            <a:br>
              <a:rPr lang="en-CA"/>
            </a:br>
            <a:br>
              <a:rPr lang="en-CA"/>
            </a:br>
            <a:r>
              <a:rPr lang="en-CA"/>
              <a:t>(manual method)</a:t>
            </a:r>
            <a:endParaRPr lang="en-US"/>
          </a:p>
        </p:txBody>
      </p:sp>
      <p:sp>
        <p:nvSpPr>
          <p:cNvPr id="3" name="Text Placeholder 4">
            <a:extLst>
              <a:ext uri="{FF2B5EF4-FFF2-40B4-BE49-F238E27FC236}">
                <a16:creationId xmlns:a16="http://schemas.microsoft.com/office/drawing/2014/main" id="{D7AF3F93-2A57-44EB-A68B-17B0DAFDF1DD}"/>
              </a:ext>
            </a:extLst>
          </p:cNvPr>
          <p:cNvSpPr txBox="1">
            <a:spLocks/>
          </p:cNvSpPr>
          <p:nvPr/>
        </p:nvSpPr>
        <p:spPr>
          <a:xfrm>
            <a:off x="4478318" y="585787"/>
            <a:ext cx="7544538" cy="5602361"/>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spcAft>
                <a:spcPts val="0"/>
              </a:spcAft>
              <a:buSzTx/>
              <a:defRPr/>
            </a:pPr>
            <a:r>
              <a:rPr lang="en-US" sz="1000" b="1">
                <a:solidFill>
                  <a:schemeClr val="tx1"/>
                </a:solidFill>
                <a:latin typeface="Segoe UI" panose="020B0502040204020203" pitchFamily="34" charset="0"/>
                <a:ea typeface="Times New Roman" panose="02020603050405020304" pitchFamily="18" charset="0"/>
              </a:rPr>
              <a:t>Using data migration manual method)</a:t>
            </a:r>
          </a:p>
          <a:p>
            <a:pPr defTabSz="914400">
              <a:spcBef>
                <a:spcPts val="0"/>
              </a:spcBef>
              <a:spcAft>
                <a:spcPts val="0"/>
              </a:spcAft>
              <a:buSzTx/>
              <a:defRPr/>
            </a:pPr>
            <a:endParaRPr lang="en-US" sz="1000" b="1">
              <a:solidFill>
                <a:schemeClr val="tx1"/>
              </a:solidFill>
              <a:latin typeface="Segoe UI" panose="020B0502040204020203" pitchFamily="34" charset="0"/>
              <a:ea typeface="Times New Roman" panose="02020603050405020304" pitchFamily="18" charset="0"/>
            </a:endParaRPr>
          </a:p>
          <a:p>
            <a:pPr defTabSz="914400">
              <a:spcBef>
                <a:spcPts val="0"/>
              </a:spcBef>
              <a:spcAft>
                <a:spcPts val="0"/>
              </a:spcAft>
              <a:buSzTx/>
              <a:defRPr/>
            </a:pPr>
            <a:r>
              <a:rPr lang="en-US" sz="1000">
                <a:solidFill>
                  <a:schemeClr val="tx1"/>
                </a:solidFill>
                <a:latin typeface="Segoe UI" panose="020B0502040204020203" pitchFamily="34" charset="0"/>
                <a:ea typeface="Times New Roman" panose="02020603050405020304" pitchFamily="18" charset="0"/>
              </a:rPr>
              <a:t>Please refer to </a:t>
            </a:r>
            <a:r>
              <a:rPr lang="en-US" sz="1000">
                <a:solidFill>
                  <a:schemeClr val="tx1"/>
                </a:solidFill>
                <a:latin typeface="Segoe UI" panose="020B0502040204020203" pitchFamily="34" charset="0"/>
              </a:rPr>
              <a:t>section “5.Solution Data Configuration” of our full deployment guide on GitHub at: </a:t>
            </a:r>
            <a:r>
              <a:rPr lang="en-US" sz="900" b="1" i="0" u="sng">
                <a:effectLst/>
                <a:latin typeface="-apple-system"/>
                <a:hlinkClick r:id="rId2"/>
              </a:rPr>
              <a:t>RTW-Rapid-Screening</a:t>
            </a:r>
            <a:r>
              <a:rPr lang="en-US" sz="900" b="0" i="0">
                <a:effectLst/>
                <a:latin typeface="-apple-system"/>
              </a:rPr>
              <a:t>/</a:t>
            </a:r>
            <a:r>
              <a:rPr lang="en-US" sz="900" b="0" i="0" u="none" strike="noStrike">
                <a:effectLst/>
                <a:latin typeface="-apple-system"/>
                <a:hlinkClick r:id="rId3"/>
              </a:rPr>
              <a:t>Documentation</a:t>
            </a:r>
            <a:r>
              <a:rPr lang="en-US" sz="900" b="0" i="0">
                <a:effectLst/>
                <a:latin typeface="-apple-system"/>
              </a:rPr>
              <a:t>/</a:t>
            </a:r>
            <a:r>
              <a:rPr lang="en-US" sz="900" b="1" i="0">
                <a:effectLst/>
                <a:latin typeface="-apple-system"/>
              </a:rPr>
              <a:t>Rapid-Screening-PP-Deployment_Guidev1.1.docx</a:t>
            </a:r>
            <a:endParaRPr lang="en-US" sz="900" b="0" i="0">
              <a:effectLst/>
              <a:latin typeface="-apple-system"/>
            </a:endParaRPr>
          </a:p>
          <a:p>
            <a:pPr defTabSz="914400">
              <a:spcBef>
                <a:spcPts val="0"/>
              </a:spcBef>
              <a:spcAft>
                <a:spcPts val="0"/>
              </a:spcAft>
              <a:buSzTx/>
              <a:defRPr/>
            </a:pPr>
            <a:endParaRPr lang="en-US" sz="1000">
              <a:solidFill>
                <a:schemeClr val="tx1"/>
              </a:solidFill>
              <a:latin typeface="Segoe UI" panose="020B0502040204020203" pitchFamily="34" charset="0"/>
            </a:endParaRPr>
          </a:p>
        </p:txBody>
      </p:sp>
    </p:spTree>
    <p:extLst>
      <p:ext uri="{BB962C8B-B14F-4D97-AF65-F5344CB8AC3E}">
        <p14:creationId xmlns:p14="http://schemas.microsoft.com/office/powerpoint/2010/main" val="941395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0FC2E4F1-0EB6-774C-9B2B-9C9936892B46}"/>
              </a:ext>
            </a:extLst>
          </p:cNvPr>
          <p:cNvSpPr>
            <a:spLocks noGrp="1"/>
          </p:cNvSpPr>
          <p:nvPr>
            <p:ph type="body" sz="quarter" idx="21"/>
          </p:nvPr>
        </p:nvSpPr>
        <p:spPr>
          <a:xfrm>
            <a:off x="10013950" y="4509120"/>
            <a:ext cx="1595438" cy="215444"/>
          </a:xfrm>
        </p:spPr>
        <p:txBody>
          <a:bodyPr/>
          <a:lstStyle/>
          <a:p>
            <a:pPr marL="0" indent="0">
              <a:buNone/>
            </a:pPr>
            <a:endParaRPr lang="en-US"/>
          </a:p>
        </p:txBody>
      </p:sp>
      <p:sp>
        <p:nvSpPr>
          <p:cNvPr id="26" name="Text Placeholder 25">
            <a:extLst>
              <a:ext uri="{FF2B5EF4-FFF2-40B4-BE49-F238E27FC236}">
                <a16:creationId xmlns:a16="http://schemas.microsoft.com/office/drawing/2014/main" id="{A9447F13-D3A7-E849-BDA6-70706471C291}"/>
              </a:ext>
            </a:extLst>
          </p:cNvPr>
          <p:cNvSpPr>
            <a:spLocks noGrp="1"/>
          </p:cNvSpPr>
          <p:nvPr>
            <p:ph type="body" sz="quarter" idx="33"/>
          </p:nvPr>
        </p:nvSpPr>
        <p:spPr/>
        <p:txBody>
          <a:bodyPr anchor="b"/>
          <a:lstStyle/>
          <a:p>
            <a:endParaRPr lang="en-US"/>
          </a:p>
        </p:txBody>
      </p:sp>
      <p:sp>
        <p:nvSpPr>
          <p:cNvPr id="13" name="Text Placeholder 12">
            <a:extLst>
              <a:ext uri="{FF2B5EF4-FFF2-40B4-BE49-F238E27FC236}">
                <a16:creationId xmlns:a16="http://schemas.microsoft.com/office/drawing/2014/main" id="{5C73D195-B110-334F-A8EE-2FA4DD6113CE}"/>
              </a:ext>
            </a:extLst>
          </p:cNvPr>
          <p:cNvSpPr>
            <a:spLocks noGrp="1"/>
          </p:cNvSpPr>
          <p:nvPr>
            <p:ph type="body" sz="quarter" idx="20"/>
          </p:nvPr>
        </p:nvSpPr>
        <p:spPr>
          <a:xfrm>
            <a:off x="8128000" y="4509120"/>
            <a:ext cx="1592263" cy="646331"/>
          </a:xfrm>
        </p:spPr>
        <p:txBody>
          <a:bodyPr/>
          <a:lstStyle/>
          <a:p>
            <a:pPr marL="0" indent="0">
              <a:buNone/>
            </a:pPr>
            <a:r>
              <a:rPr lang="en-US">
                <a:cs typeface="Segoe UI"/>
              </a:rPr>
              <a:t>Perform Configuration in prod</a:t>
            </a:r>
            <a:endParaRPr lang="en-US"/>
          </a:p>
        </p:txBody>
      </p:sp>
      <p:sp>
        <p:nvSpPr>
          <p:cNvPr id="25" name="Text Placeholder 24">
            <a:extLst>
              <a:ext uri="{FF2B5EF4-FFF2-40B4-BE49-F238E27FC236}">
                <a16:creationId xmlns:a16="http://schemas.microsoft.com/office/drawing/2014/main" id="{3195EABF-0A15-9948-A259-D6DEDC1BE70C}"/>
              </a:ext>
            </a:extLst>
          </p:cNvPr>
          <p:cNvSpPr>
            <a:spLocks noGrp="1"/>
          </p:cNvSpPr>
          <p:nvPr>
            <p:ph type="body" sz="quarter" idx="32"/>
          </p:nvPr>
        </p:nvSpPr>
        <p:spPr/>
        <p:txBody>
          <a:bodyPr anchor="b"/>
          <a:lstStyle/>
          <a:p>
            <a:endParaRPr lang="en-US"/>
          </a:p>
        </p:txBody>
      </p:sp>
      <p:sp>
        <p:nvSpPr>
          <p:cNvPr id="12" name="Text Placeholder 11">
            <a:extLst>
              <a:ext uri="{FF2B5EF4-FFF2-40B4-BE49-F238E27FC236}">
                <a16:creationId xmlns:a16="http://schemas.microsoft.com/office/drawing/2014/main" id="{5CE7D28C-F7C2-8F49-B0DA-CEDCE8E3BA17}"/>
              </a:ext>
            </a:extLst>
          </p:cNvPr>
          <p:cNvSpPr>
            <a:spLocks noGrp="1"/>
          </p:cNvSpPr>
          <p:nvPr>
            <p:ph type="body" sz="quarter" idx="19"/>
          </p:nvPr>
        </p:nvSpPr>
        <p:spPr>
          <a:xfrm>
            <a:off x="6240463" y="4509120"/>
            <a:ext cx="1597025" cy="215444"/>
          </a:xfrm>
        </p:spPr>
        <p:txBody>
          <a:bodyPr/>
          <a:lstStyle/>
          <a:p>
            <a:pPr marL="0" indent="0">
              <a:buNone/>
            </a:pPr>
            <a:r>
              <a:rPr lang="en-US"/>
              <a:t>Lessons learned</a:t>
            </a:r>
          </a:p>
        </p:txBody>
      </p:sp>
      <p:sp>
        <p:nvSpPr>
          <p:cNvPr id="24" name="Text Placeholder 23">
            <a:extLst>
              <a:ext uri="{FF2B5EF4-FFF2-40B4-BE49-F238E27FC236}">
                <a16:creationId xmlns:a16="http://schemas.microsoft.com/office/drawing/2014/main" id="{DC146D03-B57C-A045-8016-F563D18B3DCF}"/>
              </a:ext>
            </a:extLst>
          </p:cNvPr>
          <p:cNvSpPr>
            <a:spLocks noGrp="1"/>
          </p:cNvSpPr>
          <p:nvPr>
            <p:ph type="body" sz="quarter" idx="31"/>
          </p:nvPr>
        </p:nvSpPr>
        <p:spPr/>
        <p:txBody>
          <a:bodyPr anchor="b"/>
          <a:lstStyle/>
          <a:p>
            <a:r>
              <a:rPr lang="en-US"/>
              <a:t>10</a:t>
            </a:r>
          </a:p>
        </p:txBody>
      </p:sp>
      <p:sp>
        <p:nvSpPr>
          <p:cNvPr id="11" name="Text Placeholder 10">
            <a:extLst>
              <a:ext uri="{FF2B5EF4-FFF2-40B4-BE49-F238E27FC236}">
                <a16:creationId xmlns:a16="http://schemas.microsoft.com/office/drawing/2014/main" id="{04C04F3B-AB65-8645-BDCF-D2600CA62DEB}"/>
              </a:ext>
            </a:extLst>
          </p:cNvPr>
          <p:cNvSpPr>
            <a:spLocks noGrp="1"/>
          </p:cNvSpPr>
          <p:nvPr>
            <p:ph type="body" sz="quarter" idx="18"/>
          </p:nvPr>
        </p:nvSpPr>
        <p:spPr>
          <a:xfrm>
            <a:off x="4356100" y="4509120"/>
            <a:ext cx="1739899" cy="991041"/>
          </a:xfrm>
        </p:spPr>
        <p:txBody>
          <a:bodyPr/>
          <a:lstStyle/>
          <a:p>
            <a:pPr marL="179070" indent="-179070">
              <a:buNone/>
            </a:pPr>
            <a:r>
              <a:rPr lang="en-US">
                <a:ea typeface="+mn-lt"/>
                <a:cs typeface="+mn-lt"/>
              </a:rPr>
              <a:t>Migrate the</a:t>
            </a:r>
          </a:p>
          <a:p>
            <a:pPr marL="179070" indent="-179070">
              <a:buNone/>
            </a:pPr>
            <a:r>
              <a:rPr lang="en-US">
                <a:ea typeface="+mn-lt"/>
                <a:cs typeface="+mn-lt"/>
              </a:rPr>
              <a:t>data to production</a:t>
            </a:r>
          </a:p>
          <a:p>
            <a:pPr marL="179070" indent="-179070">
              <a:buNone/>
            </a:pPr>
            <a:r>
              <a:rPr lang="en-US">
                <a:ea typeface="+mn-lt"/>
                <a:cs typeface="+mn-lt"/>
              </a:rPr>
              <a:t>(automatically or</a:t>
            </a:r>
          </a:p>
          <a:p>
            <a:pPr marL="179070" indent="-179070">
              <a:buNone/>
            </a:pPr>
            <a:r>
              <a:rPr lang="en-US">
                <a:ea typeface="+mn-lt"/>
                <a:cs typeface="+mn-lt"/>
              </a:rPr>
              <a:t>manually)</a:t>
            </a:r>
            <a:endParaRPr lang="en-US"/>
          </a:p>
        </p:txBody>
      </p:sp>
      <p:sp>
        <p:nvSpPr>
          <p:cNvPr id="23" name="Text Placeholder 22">
            <a:extLst>
              <a:ext uri="{FF2B5EF4-FFF2-40B4-BE49-F238E27FC236}">
                <a16:creationId xmlns:a16="http://schemas.microsoft.com/office/drawing/2014/main" id="{647F27C6-E869-4B48-BE0C-B19D8495B2BD}"/>
              </a:ext>
            </a:extLst>
          </p:cNvPr>
          <p:cNvSpPr>
            <a:spLocks noGrp="1"/>
          </p:cNvSpPr>
          <p:nvPr>
            <p:ph type="body" sz="quarter" idx="30"/>
          </p:nvPr>
        </p:nvSpPr>
        <p:spPr/>
        <p:txBody>
          <a:bodyPr anchor="b"/>
          <a:lstStyle/>
          <a:p>
            <a:r>
              <a:rPr lang="en-US"/>
              <a:t>9</a:t>
            </a:r>
          </a:p>
        </p:txBody>
      </p:sp>
      <p:sp>
        <p:nvSpPr>
          <p:cNvPr id="10" name="Text Placeholder 9">
            <a:extLst>
              <a:ext uri="{FF2B5EF4-FFF2-40B4-BE49-F238E27FC236}">
                <a16:creationId xmlns:a16="http://schemas.microsoft.com/office/drawing/2014/main" id="{0B5F4B88-D7DC-D74D-B9C3-2E9133BB3A2D}"/>
              </a:ext>
            </a:extLst>
          </p:cNvPr>
          <p:cNvSpPr>
            <a:spLocks noGrp="1"/>
          </p:cNvSpPr>
          <p:nvPr>
            <p:ph type="body" sz="quarter" idx="17"/>
          </p:nvPr>
        </p:nvSpPr>
        <p:spPr>
          <a:xfrm>
            <a:off x="2470150" y="4509120"/>
            <a:ext cx="1595438" cy="646331"/>
          </a:xfrm>
        </p:spPr>
        <p:txBody>
          <a:bodyPr/>
          <a:lstStyle/>
          <a:p>
            <a:pPr marL="0" indent="0">
              <a:buNone/>
            </a:pPr>
            <a:r>
              <a:rPr lang="en-US"/>
              <a:t>Deploy the solution to PROD environment</a:t>
            </a:r>
          </a:p>
        </p:txBody>
      </p:sp>
      <p:sp>
        <p:nvSpPr>
          <p:cNvPr id="22" name="Text Placeholder 21">
            <a:extLst>
              <a:ext uri="{FF2B5EF4-FFF2-40B4-BE49-F238E27FC236}">
                <a16:creationId xmlns:a16="http://schemas.microsoft.com/office/drawing/2014/main" id="{E4B07FEE-FC3E-8E4C-B1D2-227487087294}"/>
              </a:ext>
            </a:extLst>
          </p:cNvPr>
          <p:cNvSpPr>
            <a:spLocks noGrp="1"/>
          </p:cNvSpPr>
          <p:nvPr>
            <p:ph type="body" sz="quarter" idx="29"/>
          </p:nvPr>
        </p:nvSpPr>
        <p:spPr/>
        <p:txBody>
          <a:bodyPr anchor="b"/>
          <a:lstStyle/>
          <a:p>
            <a:r>
              <a:rPr lang="en-US"/>
              <a:t>8</a:t>
            </a:r>
          </a:p>
        </p:txBody>
      </p:sp>
      <p:sp>
        <p:nvSpPr>
          <p:cNvPr id="9" name="Text Placeholder 8">
            <a:extLst>
              <a:ext uri="{FF2B5EF4-FFF2-40B4-BE49-F238E27FC236}">
                <a16:creationId xmlns:a16="http://schemas.microsoft.com/office/drawing/2014/main" id="{930AE042-34F1-364B-A519-476E6E842755}"/>
              </a:ext>
            </a:extLst>
          </p:cNvPr>
          <p:cNvSpPr>
            <a:spLocks noGrp="1"/>
          </p:cNvSpPr>
          <p:nvPr>
            <p:ph type="body" sz="quarter" idx="16"/>
          </p:nvPr>
        </p:nvSpPr>
        <p:spPr>
          <a:xfrm>
            <a:off x="584200" y="4509120"/>
            <a:ext cx="1595438" cy="215444"/>
          </a:xfrm>
        </p:spPr>
        <p:txBody>
          <a:bodyPr/>
          <a:lstStyle/>
          <a:p>
            <a:pPr marL="0" indent="0">
              <a:buNone/>
            </a:pPr>
            <a:r>
              <a:rPr lang="en-US"/>
              <a:t>User testing</a:t>
            </a:r>
          </a:p>
        </p:txBody>
      </p:sp>
      <p:sp>
        <p:nvSpPr>
          <p:cNvPr id="21" name="Text Placeholder 20">
            <a:extLst>
              <a:ext uri="{FF2B5EF4-FFF2-40B4-BE49-F238E27FC236}">
                <a16:creationId xmlns:a16="http://schemas.microsoft.com/office/drawing/2014/main" id="{D39027C9-90FC-E14A-8DEE-78E028721A1C}"/>
              </a:ext>
            </a:extLst>
          </p:cNvPr>
          <p:cNvSpPr>
            <a:spLocks noGrp="1"/>
          </p:cNvSpPr>
          <p:nvPr>
            <p:ph type="body" sz="quarter" idx="28"/>
          </p:nvPr>
        </p:nvSpPr>
        <p:spPr/>
        <p:txBody>
          <a:bodyPr anchor="b"/>
          <a:lstStyle/>
          <a:p>
            <a:r>
              <a:rPr lang="en-US"/>
              <a:t>7</a:t>
            </a:r>
          </a:p>
        </p:txBody>
      </p:sp>
      <p:sp>
        <p:nvSpPr>
          <p:cNvPr id="8" name="Text Placeholder 7">
            <a:extLst>
              <a:ext uri="{FF2B5EF4-FFF2-40B4-BE49-F238E27FC236}">
                <a16:creationId xmlns:a16="http://schemas.microsoft.com/office/drawing/2014/main" id="{E6068DC5-1FB5-F84C-BABD-DFE2A512939E}"/>
              </a:ext>
            </a:extLst>
          </p:cNvPr>
          <p:cNvSpPr>
            <a:spLocks noGrp="1"/>
          </p:cNvSpPr>
          <p:nvPr>
            <p:ph type="body" sz="quarter" idx="15"/>
          </p:nvPr>
        </p:nvSpPr>
        <p:spPr>
          <a:xfrm>
            <a:off x="10013950" y="2137143"/>
            <a:ext cx="1595438" cy="904863"/>
          </a:xfrm>
        </p:spPr>
        <p:txBody>
          <a:bodyPr/>
          <a:lstStyle/>
          <a:p>
            <a:pPr marL="0" indent="0">
              <a:buNone/>
            </a:pPr>
            <a:r>
              <a:rPr lang="en-US"/>
              <a:t>Deploy the solution to the UAT environment</a:t>
            </a:r>
          </a:p>
          <a:p>
            <a:pPr marL="0" indent="0">
              <a:buNone/>
            </a:pPr>
            <a:endParaRPr lang="en-US"/>
          </a:p>
        </p:txBody>
      </p:sp>
      <p:sp>
        <p:nvSpPr>
          <p:cNvPr id="20" name="Text Placeholder 19">
            <a:extLst>
              <a:ext uri="{FF2B5EF4-FFF2-40B4-BE49-F238E27FC236}">
                <a16:creationId xmlns:a16="http://schemas.microsoft.com/office/drawing/2014/main" id="{D65AA73F-8C5A-4D46-891C-4D437FF975FE}"/>
              </a:ext>
            </a:extLst>
          </p:cNvPr>
          <p:cNvSpPr>
            <a:spLocks noGrp="1"/>
          </p:cNvSpPr>
          <p:nvPr>
            <p:ph type="body" sz="quarter" idx="27"/>
          </p:nvPr>
        </p:nvSpPr>
        <p:spPr/>
        <p:txBody>
          <a:bodyPr anchor="b"/>
          <a:lstStyle/>
          <a:p>
            <a:r>
              <a:rPr lang="en-US"/>
              <a:t>6</a:t>
            </a:r>
          </a:p>
        </p:txBody>
      </p:sp>
      <p:sp>
        <p:nvSpPr>
          <p:cNvPr id="7" name="Text Placeholder 6">
            <a:extLst>
              <a:ext uri="{FF2B5EF4-FFF2-40B4-BE49-F238E27FC236}">
                <a16:creationId xmlns:a16="http://schemas.microsoft.com/office/drawing/2014/main" id="{8D91AC12-3176-2D43-A4C2-4144B22D9B2D}"/>
              </a:ext>
            </a:extLst>
          </p:cNvPr>
          <p:cNvSpPr>
            <a:spLocks noGrp="1"/>
          </p:cNvSpPr>
          <p:nvPr>
            <p:ph type="body" sz="quarter" idx="14"/>
          </p:nvPr>
        </p:nvSpPr>
        <p:spPr>
          <a:xfrm>
            <a:off x="8128000" y="2137143"/>
            <a:ext cx="1592263" cy="430887"/>
          </a:xfrm>
        </p:spPr>
        <p:txBody>
          <a:bodyPr/>
          <a:lstStyle/>
          <a:p>
            <a:pPr marL="0" indent="0">
              <a:buNone/>
            </a:pPr>
            <a:r>
              <a:rPr lang="en-US"/>
              <a:t>Correct branding if required</a:t>
            </a:r>
          </a:p>
        </p:txBody>
      </p:sp>
      <p:sp>
        <p:nvSpPr>
          <p:cNvPr id="19" name="Text Placeholder 18">
            <a:extLst>
              <a:ext uri="{FF2B5EF4-FFF2-40B4-BE49-F238E27FC236}">
                <a16:creationId xmlns:a16="http://schemas.microsoft.com/office/drawing/2014/main" id="{1D5828CF-5E30-CC40-8BAE-29DE4BE061DD}"/>
              </a:ext>
            </a:extLst>
          </p:cNvPr>
          <p:cNvSpPr>
            <a:spLocks noGrp="1"/>
          </p:cNvSpPr>
          <p:nvPr>
            <p:ph type="body" sz="quarter" idx="26"/>
          </p:nvPr>
        </p:nvSpPr>
        <p:spPr/>
        <p:txBody>
          <a:bodyPr anchor="b"/>
          <a:lstStyle/>
          <a:p>
            <a:r>
              <a:rPr lang="en-US"/>
              <a:t>5</a:t>
            </a:r>
          </a:p>
        </p:txBody>
      </p:sp>
      <p:sp>
        <p:nvSpPr>
          <p:cNvPr id="6" name="Text Placeholder 5">
            <a:extLst>
              <a:ext uri="{FF2B5EF4-FFF2-40B4-BE49-F238E27FC236}">
                <a16:creationId xmlns:a16="http://schemas.microsoft.com/office/drawing/2014/main" id="{AB7F1248-773F-664C-85DC-DA366CCDDFAD}"/>
              </a:ext>
            </a:extLst>
          </p:cNvPr>
          <p:cNvSpPr>
            <a:spLocks noGrp="1"/>
          </p:cNvSpPr>
          <p:nvPr>
            <p:ph type="body" sz="quarter" idx="13"/>
          </p:nvPr>
        </p:nvSpPr>
        <p:spPr>
          <a:xfrm>
            <a:off x="6240463" y="2137143"/>
            <a:ext cx="1597025" cy="430887"/>
          </a:xfrm>
        </p:spPr>
        <p:txBody>
          <a:bodyPr/>
          <a:lstStyle/>
          <a:p>
            <a:pPr marL="0" indent="0">
              <a:buNone/>
            </a:pPr>
            <a:r>
              <a:rPr lang="en-US"/>
              <a:t>Perform configurations</a:t>
            </a:r>
          </a:p>
        </p:txBody>
      </p:sp>
      <p:sp>
        <p:nvSpPr>
          <p:cNvPr id="18" name="Text Placeholder 17">
            <a:extLst>
              <a:ext uri="{FF2B5EF4-FFF2-40B4-BE49-F238E27FC236}">
                <a16:creationId xmlns:a16="http://schemas.microsoft.com/office/drawing/2014/main" id="{3CAAD9F6-8FA7-9444-89CB-A15488C5FF87}"/>
              </a:ext>
            </a:extLst>
          </p:cNvPr>
          <p:cNvSpPr>
            <a:spLocks noGrp="1"/>
          </p:cNvSpPr>
          <p:nvPr>
            <p:ph type="body" sz="quarter" idx="25"/>
          </p:nvPr>
        </p:nvSpPr>
        <p:spPr/>
        <p:txBody>
          <a:bodyPr anchor="b"/>
          <a:lstStyle/>
          <a:p>
            <a:r>
              <a:rPr lang="en-US"/>
              <a:t>4</a:t>
            </a:r>
          </a:p>
        </p:txBody>
      </p:sp>
      <p:sp>
        <p:nvSpPr>
          <p:cNvPr id="5" name="Text Placeholder 4">
            <a:extLst>
              <a:ext uri="{FF2B5EF4-FFF2-40B4-BE49-F238E27FC236}">
                <a16:creationId xmlns:a16="http://schemas.microsoft.com/office/drawing/2014/main" id="{6461B5A5-F2C5-6545-8A20-CECD91B971D9}"/>
              </a:ext>
            </a:extLst>
          </p:cNvPr>
          <p:cNvSpPr>
            <a:spLocks noGrp="1"/>
          </p:cNvSpPr>
          <p:nvPr>
            <p:ph type="body" sz="quarter" idx="12"/>
          </p:nvPr>
        </p:nvSpPr>
        <p:spPr>
          <a:xfrm>
            <a:off x="4356100" y="2137143"/>
            <a:ext cx="1603375" cy="430887"/>
          </a:xfrm>
        </p:spPr>
        <p:txBody>
          <a:bodyPr/>
          <a:lstStyle/>
          <a:p>
            <a:pPr marL="0" indent="0">
              <a:buNone/>
            </a:pPr>
            <a:r>
              <a:rPr lang="en-US"/>
              <a:t>Add home screening locations</a:t>
            </a:r>
          </a:p>
        </p:txBody>
      </p:sp>
      <p:sp>
        <p:nvSpPr>
          <p:cNvPr id="17" name="Text Placeholder 16">
            <a:extLst>
              <a:ext uri="{FF2B5EF4-FFF2-40B4-BE49-F238E27FC236}">
                <a16:creationId xmlns:a16="http://schemas.microsoft.com/office/drawing/2014/main" id="{C0741D8C-91CF-2148-92B9-D6B4F4E840EB}"/>
              </a:ext>
            </a:extLst>
          </p:cNvPr>
          <p:cNvSpPr>
            <a:spLocks noGrp="1"/>
          </p:cNvSpPr>
          <p:nvPr>
            <p:ph type="body" sz="quarter" idx="24"/>
          </p:nvPr>
        </p:nvSpPr>
        <p:spPr/>
        <p:txBody>
          <a:bodyPr anchor="b"/>
          <a:lstStyle/>
          <a:p>
            <a:r>
              <a:rPr lang="en-US"/>
              <a:t>3</a:t>
            </a:r>
          </a:p>
        </p:txBody>
      </p:sp>
      <p:sp>
        <p:nvSpPr>
          <p:cNvPr id="4" name="Text Placeholder 3">
            <a:extLst>
              <a:ext uri="{FF2B5EF4-FFF2-40B4-BE49-F238E27FC236}">
                <a16:creationId xmlns:a16="http://schemas.microsoft.com/office/drawing/2014/main" id="{8FC6E9BF-B784-6842-AB6C-66623133B0CB}"/>
              </a:ext>
            </a:extLst>
          </p:cNvPr>
          <p:cNvSpPr>
            <a:spLocks noGrp="1"/>
          </p:cNvSpPr>
          <p:nvPr>
            <p:ph type="body" sz="quarter" idx="11"/>
          </p:nvPr>
        </p:nvSpPr>
        <p:spPr>
          <a:xfrm>
            <a:off x="2470150" y="2137143"/>
            <a:ext cx="1595438" cy="430887"/>
          </a:xfrm>
        </p:spPr>
        <p:txBody>
          <a:bodyPr/>
          <a:lstStyle/>
          <a:p>
            <a:pPr marL="0" indent="0">
              <a:buNone/>
            </a:pPr>
            <a:r>
              <a:rPr lang="en-US"/>
              <a:t>Import solution in DEV environment</a:t>
            </a:r>
          </a:p>
        </p:txBody>
      </p:sp>
      <p:sp>
        <p:nvSpPr>
          <p:cNvPr id="16" name="Text Placeholder 15">
            <a:extLst>
              <a:ext uri="{FF2B5EF4-FFF2-40B4-BE49-F238E27FC236}">
                <a16:creationId xmlns:a16="http://schemas.microsoft.com/office/drawing/2014/main" id="{A285C99B-B33E-0A48-8938-651F8BFFFB3A}"/>
              </a:ext>
            </a:extLst>
          </p:cNvPr>
          <p:cNvSpPr>
            <a:spLocks noGrp="1"/>
          </p:cNvSpPr>
          <p:nvPr>
            <p:ph type="body" sz="quarter" idx="23"/>
          </p:nvPr>
        </p:nvSpPr>
        <p:spPr/>
        <p:txBody>
          <a:bodyPr anchor="b"/>
          <a:lstStyle/>
          <a:p>
            <a:r>
              <a:rPr lang="en-US"/>
              <a:t>2</a:t>
            </a:r>
          </a:p>
        </p:txBody>
      </p:sp>
      <p:sp>
        <p:nvSpPr>
          <p:cNvPr id="3" name="Text Placeholder 2">
            <a:extLst>
              <a:ext uri="{FF2B5EF4-FFF2-40B4-BE49-F238E27FC236}">
                <a16:creationId xmlns:a16="http://schemas.microsoft.com/office/drawing/2014/main" id="{BC37C3C5-00EE-1B47-9E4D-FEAE11478D51}"/>
              </a:ext>
            </a:extLst>
          </p:cNvPr>
          <p:cNvSpPr>
            <a:spLocks noGrp="1"/>
          </p:cNvSpPr>
          <p:nvPr>
            <p:ph type="body" sz="quarter" idx="10"/>
          </p:nvPr>
        </p:nvSpPr>
        <p:spPr>
          <a:xfrm>
            <a:off x="584200" y="2137143"/>
            <a:ext cx="1595438" cy="646331"/>
          </a:xfrm>
        </p:spPr>
        <p:txBody>
          <a:bodyPr/>
          <a:lstStyle/>
          <a:p>
            <a:pPr marL="0" indent="0">
              <a:buNone/>
            </a:pPr>
            <a:r>
              <a:rPr lang="en-US"/>
              <a:t>Download solution 2.0.0.X from GitHub</a:t>
            </a:r>
          </a:p>
        </p:txBody>
      </p:sp>
      <p:sp>
        <p:nvSpPr>
          <p:cNvPr id="15" name="Text Placeholder 14">
            <a:extLst>
              <a:ext uri="{FF2B5EF4-FFF2-40B4-BE49-F238E27FC236}">
                <a16:creationId xmlns:a16="http://schemas.microsoft.com/office/drawing/2014/main" id="{064A747A-A6A4-C047-A8C8-796B58C22311}"/>
              </a:ext>
            </a:extLst>
          </p:cNvPr>
          <p:cNvSpPr>
            <a:spLocks noGrp="1"/>
          </p:cNvSpPr>
          <p:nvPr>
            <p:ph type="body" sz="quarter" idx="22"/>
          </p:nvPr>
        </p:nvSpPr>
        <p:spPr/>
        <p:txBody>
          <a:bodyPr anchor="b"/>
          <a:lstStyle/>
          <a:p>
            <a:r>
              <a:rPr lang="en-US"/>
              <a:t>1</a:t>
            </a:r>
          </a:p>
        </p:txBody>
      </p:sp>
      <p:sp>
        <p:nvSpPr>
          <p:cNvPr id="2" name="Title 1">
            <a:extLst>
              <a:ext uri="{FF2B5EF4-FFF2-40B4-BE49-F238E27FC236}">
                <a16:creationId xmlns:a16="http://schemas.microsoft.com/office/drawing/2014/main" id="{D0EDDD72-0DC2-A742-884D-2D8B94FE6EBD}"/>
              </a:ext>
            </a:extLst>
          </p:cNvPr>
          <p:cNvSpPr>
            <a:spLocks noGrp="1"/>
          </p:cNvSpPr>
          <p:nvPr>
            <p:ph type="title"/>
          </p:nvPr>
        </p:nvSpPr>
        <p:spPr/>
        <p:txBody>
          <a:bodyPr/>
          <a:lstStyle/>
          <a:p>
            <a:r>
              <a:rPr lang="en-US" dirty="0"/>
              <a:t>Version 4 (2.0.0.X) – Deployment Steps</a:t>
            </a:r>
          </a:p>
        </p:txBody>
      </p:sp>
      <p:sp>
        <p:nvSpPr>
          <p:cNvPr id="27" name="Rectangle 26">
            <a:extLst>
              <a:ext uri="{FF2B5EF4-FFF2-40B4-BE49-F238E27FC236}">
                <a16:creationId xmlns:a16="http://schemas.microsoft.com/office/drawing/2014/main" id="{B5038475-4DCE-4AAE-A99B-7F5300C4723D}"/>
              </a:ext>
            </a:extLst>
          </p:cNvPr>
          <p:cNvSpPr/>
          <p:nvPr/>
        </p:nvSpPr>
        <p:spPr bwMode="auto">
          <a:xfrm>
            <a:off x="7979918" y="3603812"/>
            <a:ext cx="3979000" cy="1817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28" name="Text Placeholder 7">
            <a:extLst>
              <a:ext uri="{FF2B5EF4-FFF2-40B4-BE49-F238E27FC236}">
                <a16:creationId xmlns:a16="http://schemas.microsoft.com/office/drawing/2014/main" id="{8C0FBB36-3972-494B-943D-93A7D8299A27}"/>
              </a:ext>
            </a:extLst>
          </p:cNvPr>
          <p:cNvSpPr txBox="1">
            <a:spLocks/>
          </p:cNvSpPr>
          <p:nvPr/>
        </p:nvSpPr>
        <p:spPr>
          <a:xfrm>
            <a:off x="2468116" y="2826832"/>
            <a:ext cx="1595438" cy="1274195"/>
          </a:xfrm>
          <a:prstGeom prst="rect">
            <a:avLst/>
          </a:prstGeom>
        </p:spPr>
        <p:txBody>
          <a:bodyPr vert="horz" wrap="square" lIns="90000" tIns="0" rIns="0" bIns="0" rtlCol="0" anchor="t">
            <a:spAutoFit/>
          </a:bodyPr>
          <a:lstStyle>
            <a:lvl1pPr marL="179388" marR="0" indent="-179388" algn="l" defTabSz="932742" rtl="0" eaLnBrk="1" fontAlgn="auto" latinLnBrk="0" hangingPunct="1">
              <a:lnSpc>
                <a:spcPct val="100000"/>
              </a:lnSpc>
              <a:spcBef>
                <a:spcPct val="20000"/>
              </a:spcBef>
              <a:spcAft>
                <a:spcPts val="0"/>
              </a:spcAft>
              <a:buClrTx/>
              <a:buSzPct val="90000"/>
              <a:buFont typeface="Wingdings" pitchFamily="2" charset="2"/>
              <a:buChar char=""/>
              <a:tabLst/>
              <a:defRPr sz="1400" kern="1200" spc="0" baseline="0">
                <a:solidFill>
                  <a:schemeClr val="bg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itchFamily="2" charset="2"/>
              <a:buNone/>
            </a:pPr>
            <a:r>
              <a:rPr lang="en-US" sz="1100" i="1"/>
              <a:t>*If moving from an older version (</a:t>
            </a:r>
            <a:r>
              <a:rPr lang="en-US" sz="1100" i="1" err="1"/>
              <a:t>ie</a:t>
            </a:r>
            <a:r>
              <a:rPr lang="en-US" sz="1100" i="1"/>
              <a:t>. 1.0.0.111) then a data migration needs to be performed for the fields “Age Range” and “Role Type” </a:t>
            </a:r>
          </a:p>
          <a:p>
            <a:pPr marL="0" indent="0">
              <a:buFont typeface="Wingdings" pitchFamily="2" charset="2"/>
              <a:buNone/>
            </a:pPr>
            <a:endParaRPr lang="en-US"/>
          </a:p>
        </p:txBody>
      </p:sp>
    </p:spTree>
    <p:extLst>
      <p:ext uri="{BB962C8B-B14F-4D97-AF65-F5344CB8AC3E}">
        <p14:creationId xmlns:p14="http://schemas.microsoft.com/office/powerpoint/2010/main" val="156668898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438E2E-4F1B-44B5-A6A0-9A654E41A923}"/>
              </a:ext>
            </a:extLst>
          </p:cNvPr>
          <p:cNvSpPr>
            <a:spLocks noGrp="1"/>
          </p:cNvSpPr>
          <p:nvPr>
            <p:ph type="title"/>
          </p:nvPr>
        </p:nvSpPr>
        <p:spPr>
          <a:xfrm>
            <a:off x="7559947" y="2223202"/>
            <a:ext cx="4251189" cy="714094"/>
          </a:xfrm>
        </p:spPr>
        <p:txBody>
          <a:bodyPr/>
          <a:lstStyle/>
          <a:p>
            <a:r>
              <a:rPr lang="fr-CA" err="1"/>
              <a:t>Lessons</a:t>
            </a:r>
            <a:r>
              <a:rPr lang="fr-CA"/>
              <a:t> </a:t>
            </a:r>
            <a:r>
              <a:rPr lang="fr-CA" err="1"/>
              <a:t>learned</a:t>
            </a:r>
            <a:endParaRPr lang="en-CA"/>
          </a:p>
        </p:txBody>
      </p:sp>
    </p:spTree>
    <p:extLst>
      <p:ext uri="{BB962C8B-B14F-4D97-AF65-F5344CB8AC3E}">
        <p14:creationId xmlns:p14="http://schemas.microsoft.com/office/powerpoint/2010/main" val="27193280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CA"/>
              <a:t>Lessons learned</a:t>
            </a:r>
            <a:endParaRPr lang="en-US"/>
          </a:p>
        </p:txBody>
      </p:sp>
      <p:sp>
        <p:nvSpPr>
          <p:cNvPr id="3" name="Text Placeholder 4">
            <a:extLst>
              <a:ext uri="{FF2B5EF4-FFF2-40B4-BE49-F238E27FC236}">
                <a16:creationId xmlns:a16="http://schemas.microsoft.com/office/drawing/2014/main" id="{D7AF3F93-2A57-44EB-A68B-17B0DAFDF1DD}"/>
              </a:ext>
            </a:extLst>
          </p:cNvPr>
          <p:cNvSpPr txBox="1">
            <a:spLocks/>
          </p:cNvSpPr>
          <p:nvPr/>
        </p:nvSpPr>
        <p:spPr>
          <a:xfrm>
            <a:off x="4478318" y="585787"/>
            <a:ext cx="7544538" cy="5602361"/>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indent="-171450" defTabSz="914400">
              <a:spcBef>
                <a:spcPts val="0"/>
              </a:spcBef>
              <a:buSzTx/>
              <a:buFont typeface="Arial" panose="020B0604020202020204" pitchFamily="34" charset="0"/>
              <a:buChar char="•"/>
              <a:defRPr/>
            </a:pPr>
            <a:r>
              <a:rPr kumimoji="0" lang="en-CA" sz="10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During the push to production ensure users are not booking screenings</a:t>
            </a:r>
            <a:endParaRPr lang="en-US" sz="1000">
              <a:solidFill>
                <a:srgbClr val="000000"/>
              </a:solidFill>
              <a:latin typeface="Segoe UI" panose="020B0502040204020203" pitchFamily="34" charset="0"/>
              <a:ea typeface="Times New Roman" panose="02020603050405020304" pitchFamily="18" charset="0"/>
              <a:cs typeface="+mn-cs"/>
            </a:endParaRPr>
          </a:p>
          <a:p>
            <a:pPr marL="171450" indent="-171450" defTabSz="914400">
              <a:spcBef>
                <a:spcPts val="0"/>
              </a:spcBef>
              <a:buSzTx/>
              <a:buFont typeface="Arial" panose="020B0604020202020204" pitchFamily="34" charset="0"/>
              <a:buChar char="•"/>
              <a:defRPr/>
            </a:pPr>
            <a:r>
              <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Ensure all testing is performed for home screening features before pushing to production</a:t>
            </a:r>
          </a:p>
          <a:p>
            <a:pPr marL="171450" indent="-171450" defTabSz="914400">
              <a:spcBef>
                <a:spcPts val="0"/>
              </a:spcBef>
              <a:buSzTx/>
              <a:buFont typeface="Arial" panose="020B0604020202020204" pitchFamily="34" charset="0"/>
              <a:buChar char="•"/>
              <a:defRPr/>
            </a:pPr>
            <a:r>
              <a:rPr lang="en-US" sz="1000">
                <a:solidFill>
                  <a:srgbClr val="000000"/>
                </a:solidFill>
                <a:latin typeface="Segoe UI" panose="020B0502040204020203" pitchFamily="34" charset="0"/>
                <a:ea typeface="Times New Roman" panose="02020603050405020304" pitchFamily="18" charset="0"/>
                <a:cs typeface="+mn-cs"/>
              </a:rPr>
              <a:t>Ensure data history validation is performed</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endParaRPr>
          </a:p>
          <a:p>
            <a:pPr marL="171450" indent="-171450" defTabSz="914400">
              <a:spcBef>
                <a:spcPts val="0"/>
              </a:spcBef>
              <a:buSzTx/>
              <a:buFont typeface="Arial" panose="020B0604020202020204" pitchFamily="34" charset="0"/>
              <a:buChar char="•"/>
              <a:defRPr/>
            </a:pPr>
            <a:r>
              <a:rPr lang="en-US" sz="1000">
                <a:solidFill>
                  <a:srgbClr val="000000"/>
                </a:solidFill>
                <a:latin typeface="Segoe UI" panose="020B0502040204020203" pitchFamily="34" charset="0"/>
                <a:ea typeface="Times New Roman" panose="02020603050405020304" pitchFamily="18" charset="0"/>
                <a:cs typeface="+mn-cs"/>
              </a:rPr>
              <a:t>Strongly suggest partner accompaniment </a:t>
            </a:r>
            <a:endParaRPr kumimoji="0" lang="en-CA" sz="10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endParaRPr>
          </a:p>
          <a:p>
            <a:pPr defTabSz="914400">
              <a:spcBef>
                <a:spcPts val="0"/>
              </a:spcBef>
              <a:spcAft>
                <a:spcPts val="0"/>
              </a:spcAft>
              <a:buSzTx/>
              <a:defRPr/>
            </a:pPr>
            <a:r>
              <a:rPr lang="en-US" sz="900" b="1" i="0">
                <a:effectLst/>
                <a:latin typeface="-apple-system"/>
              </a:rPr>
              <a:t>_Guidev1.1.docx</a:t>
            </a:r>
            <a:endParaRPr lang="en-US" sz="900" b="0" i="0">
              <a:effectLst/>
              <a:latin typeface="-apple-system"/>
            </a:endParaRPr>
          </a:p>
          <a:p>
            <a:pPr defTabSz="914400">
              <a:spcBef>
                <a:spcPts val="0"/>
              </a:spcBef>
              <a:spcAft>
                <a:spcPts val="0"/>
              </a:spcAft>
              <a:buSzTx/>
              <a:defRPr/>
            </a:pPr>
            <a:endParaRPr lang="en-US" sz="1000">
              <a:solidFill>
                <a:schemeClr val="tx1"/>
              </a:solidFill>
              <a:latin typeface="Segoe UI" panose="020B0502040204020203" pitchFamily="34" charset="0"/>
            </a:endParaRPr>
          </a:p>
        </p:txBody>
      </p:sp>
    </p:spTree>
    <p:extLst>
      <p:ext uri="{BB962C8B-B14F-4D97-AF65-F5344CB8AC3E}">
        <p14:creationId xmlns:p14="http://schemas.microsoft.com/office/powerpoint/2010/main" val="2203051415"/>
      </p:ext>
    </p:extLst>
  </p:cSld>
  <p:clrMapOvr>
    <a:masterClrMapping/>
  </p:clrMapOvr>
  <p:transition>
    <p:fade/>
  </p:transition>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p:txBody>
          <a:bodyPr/>
          <a:lstStyle/>
          <a:p>
            <a:pPr algn="r"/>
            <a:r>
              <a:rPr lang="en-US"/>
              <a:t>Feedback</a:t>
            </a: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p:txBody>
          <a:bodyPr/>
          <a:lstStyle/>
          <a:p>
            <a:r>
              <a:rPr lang="en-US" sz="2400"/>
              <a:t>We are always looking to improve our documentation. If you have feedback and/or suggestions, please email us at: </a:t>
            </a:r>
            <a:r>
              <a:rPr lang="en-US" sz="2400">
                <a:solidFill>
                  <a:schemeClr val="accent1">
                    <a:lumMod val="60000"/>
                    <a:lumOff val="40000"/>
                  </a:schemeClr>
                </a:solidFill>
                <a:hlinkClick r:id="rId2">
                  <a:extLst>
                    <a:ext uri="{A12FA001-AC4F-418D-AE19-62706E023703}">
                      <ahyp:hlinkClr xmlns:ahyp="http://schemas.microsoft.com/office/drawing/2018/hyperlinkcolor" val="tx"/>
                    </a:ext>
                  </a:extLst>
                </a:hlinkClick>
              </a:rPr>
              <a:t>RapidScreeningSolution@service.microsoft.com</a:t>
            </a:r>
            <a:endParaRPr lang="en-US" sz="2400">
              <a:solidFill>
                <a:schemeClr val="accent1">
                  <a:lumMod val="60000"/>
                  <a:lumOff val="40000"/>
                </a:schemeClr>
              </a:solidFill>
            </a:endParaRPr>
          </a:p>
        </p:txBody>
      </p:sp>
    </p:spTree>
    <p:extLst>
      <p:ext uri="{BB962C8B-B14F-4D97-AF65-F5344CB8AC3E}">
        <p14:creationId xmlns:p14="http://schemas.microsoft.com/office/powerpoint/2010/main" val="15026577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a:t> </a:t>
            </a:r>
          </a:p>
        </p:txBody>
      </p:sp>
    </p:spTree>
    <p:extLst>
      <p:ext uri="{BB962C8B-B14F-4D97-AF65-F5344CB8AC3E}">
        <p14:creationId xmlns:p14="http://schemas.microsoft.com/office/powerpoint/2010/main" val="19049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ED01C-1CD7-3A46-9AAF-3EF1DADCE5FA}"/>
              </a:ext>
            </a:extLst>
          </p:cNvPr>
          <p:cNvSpPr>
            <a:spLocks noGrp="1"/>
          </p:cNvSpPr>
          <p:nvPr>
            <p:ph type="title"/>
          </p:nvPr>
        </p:nvSpPr>
        <p:spPr>
          <a:xfrm>
            <a:off x="4865688" y="2243138"/>
            <a:ext cx="6667230" cy="714094"/>
          </a:xfrm>
        </p:spPr>
        <p:txBody>
          <a:bodyPr/>
          <a:lstStyle/>
          <a:p>
            <a:pPr marL="0" indent="0">
              <a:buNone/>
            </a:pPr>
            <a:r>
              <a:rPr lang="en-US"/>
              <a:t>Download solution 2.0.0.X </a:t>
            </a:r>
            <a:br>
              <a:rPr lang="en-US"/>
            </a:br>
            <a:r>
              <a:rPr lang="en-US"/>
              <a:t>from GitHub</a:t>
            </a:r>
          </a:p>
        </p:txBody>
      </p:sp>
    </p:spTree>
    <p:extLst>
      <p:ext uri="{BB962C8B-B14F-4D97-AF65-F5344CB8AC3E}">
        <p14:creationId xmlns:p14="http://schemas.microsoft.com/office/powerpoint/2010/main" val="39296865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Download solution 2.0.0.X </a:t>
            </a:r>
            <a:br>
              <a:rPr lang="en-US"/>
            </a:br>
            <a:r>
              <a:rPr lang="en-US"/>
              <a:t>from GitHub</a:t>
            </a:r>
          </a:p>
        </p:txBody>
      </p:sp>
      <p:sp>
        <p:nvSpPr>
          <p:cNvPr id="2" name="Text Placeholder 4">
            <a:extLst>
              <a:ext uri="{FF2B5EF4-FFF2-40B4-BE49-F238E27FC236}">
                <a16:creationId xmlns:a16="http://schemas.microsoft.com/office/drawing/2014/main" id="{BECE42D7-AFBF-4E9C-A387-04C022221AEA}"/>
              </a:ext>
            </a:extLst>
          </p:cNvPr>
          <p:cNvSpPr txBox="1">
            <a:spLocks noGrp="1"/>
          </p:cNvSpPr>
          <p:nvPr>
            <p:ph type="body" sz="quarter" idx="11"/>
          </p:nvPr>
        </p:nvSpPr>
        <p:spPr>
          <a:xfrm>
            <a:off x="584200" y="2547257"/>
            <a:ext cx="3187700" cy="3721781"/>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UcPeriod"/>
            </a:pPr>
            <a:r>
              <a:rPr lang="en-US" sz="1000"/>
              <a:t>Go to </a:t>
            </a:r>
            <a:r>
              <a:rPr lang="en-US" sz="1000">
                <a:solidFill>
                  <a:schemeClr val="accent1">
                    <a:lumMod val="60000"/>
                    <a:lumOff val="40000"/>
                  </a:schemeClr>
                </a:solidFill>
                <a:hlinkClick r:id="rId3">
                  <a:extLst>
                    <a:ext uri="{A12FA001-AC4F-418D-AE19-62706E023703}">
                      <ahyp:hlinkClr xmlns:ahyp="http://schemas.microsoft.com/office/drawing/2018/hyperlinkcolor" val="tx"/>
                    </a:ext>
                  </a:extLst>
                </a:hlinkClick>
              </a:rPr>
              <a:t>https://github.com/microsoft/RTW-Rapid-Screening/</a:t>
            </a:r>
            <a:endParaRPr lang="en-US" sz="1000">
              <a:solidFill>
                <a:schemeClr val="accent1">
                  <a:lumMod val="60000"/>
                  <a:lumOff val="40000"/>
                </a:schemeClr>
              </a:solidFill>
            </a:endParaRPr>
          </a:p>
          <a:p>
            <a:pPr marL="457200" indent="-457200">
              <a:buFont typeface="+mj-lt"/>
              <a:buAutoNum type="alphaUcPeriod"/>
            </a:pPr>
            <a:r>
              <a:rPr lang="en-US" sz="1000"/>
              <a:t>Navigate to Packages/Power Platform</a:t>
            </a:r>
          </a:p>
          <a:p>
            <a:pPr marL="457200" indent="-457200">
              <a:buFont typeface="+mj-lt"/>
              <a:buAutoNum type="alphaUcPeriod"/>
            </a:pPr>
            <a:r>
              <a:rPr lang="en-US" sz="1000"/>
              <a:t>Click on ConsortiumMemberGlobal_2_0_0_X zip file</a:t>
            </a:r>
          </a:p>
          <a:p>
            <a:pPr marL="457200" indent="-457200">
              <a:buFont typeface="+mj-lt"/>
              <a:buAutoNum type="alphaUcPeriod"/>
            </a:pPr>
            <a:r>
              <a:rPr lang="en-US" sz="1000"/>
              <a:t>Click on “Download”</a:t>
            </a:r>
          </a:p>
          <a:p>
            <a:pPr marL="457200" indent="-457200">
              <a:buFont typeface="+mj-lt"/>
              <a:buAutoNum type="alphaUcPeriod"/>
            </a:pPr>
            <a:r>
              <a:rPr lang="en-US" sz="1000" b="0" i="0">
                <a:effectLst/>
              </a:rPr>
              <a:t>Locate </a:t>
            </a:r>
            <a:r>
              <a:rPr lang="en-US" sz="1000"/>
              <a:t>the {V4 solution} zip file </a:t>
            </a:r>
          </a:p>
          <a:p>
            <a:endParaRPr lang="en-US" sz="1000" b="0" i="0">
              <a:effectLst/>
            </a:endParaRPr>
          </a:p>
          <a:p>
            <a:r>
              <a:rPr lang="en-US" sz="1000"/>
              <a:t>GitHub note:</a:t>
            </a:r>
            <a:endParaRPr lang="en-CA" sz="1000"/>
          </a:p>
          <a:p>
            <a:r>
              <a:rPr lang="en-US" sz="1000"/>
              <a:t>If you receive an error 404 it means you don’t have access to the repository and are required to fill in this </a:t>
            </a:r>
            <a:r>
              <a:rPr lang="en-US" sz="1000">
                <a:hlinkClick r:id="rId4"/>
              </a:rPr>
              <a:t>form</a:t>
            </a:r>
            <a:r>
              <a:rPr lang="en-US" sz="1000"/>
              <a:t> to gain access.</a:t>
            </a:r>
          </a:p>
          <a:p>
            <a:r>
              <a:rPr lang="en-US" sz="1000"/>
              <a:t>Once you have submitted the form and your username has been granted access you will receive an email that will provide you the appropriate link.</a:t>
            </a:r>
            <a:endParaRPr lang="en-CA" sz="1000"/>
          </a:p>
          <a:p>
            <a:endParaRPr lang="en-CA" sz="1000" b="0" i="0">
              <a:effectLst/>
            </a:endParaRPr>
          </a:p>
        </p:txBody>
      </p:sp>
      <p:pic>
        <p:nvPicPr>
          <p:cNvPr id="6" name="Picture 5">
            <a:extLst>
              <a:ext uri="{FF2B5EF4-FFF2-40B4-BE49-F238E27FC236}">
                <a16:creationId xmlns:a16="http://schemas.microsoft.com/office/drawing/2014/main" id="{F5EE05D2-A772-49C3-85C7-D414B2B0E587}"/>
              </a:ext>
            </a:extLst>
          </p:cNvPr>
          <p:cNvPicPr>
            <a:picLocks noChangeAspect="1"/>
          </p:cNvPicPr>
          <p:nvPr/>
        </p:nvPicPr>
        <p:blipFill>
          <a:blip r:embed="rId5"/>
          <a:stretch>
            <a:fillRect/>
          </a:stretch>
        </p:blipFill>
        <p:spPr>
          <a:xfrm>
            <a:off x="4527211" y="375233"/>
            <a:ext cx="5732963" cy="2840038"/>
          </a:xfrm>
          <a:prstGeom prst="rect">
            <a:avLst/>
          </a:prstGeom>
          <a:ln>
            <a:solidFill>
              <a:srgbClr val="EBEBEB"/>
            </a:solidFill>
          </a:ln>
        </p:spPr>
      </p:pic>
      <p:pic>
        <p:nvPicPr>
          <p:cNvPr id="8" name="Picture 7">
            <a:extLst>
              <a:ext uri="{FF2B5EF4-FFF2-40B4-BE49-F238E27FC236}">
                <a16:creationId xmlns:a16="http://schemas.microsoft.com/office/drawing/2014/main" id="{A5791BA4-7C4E-43EF-AE5F-253909E31A34}"/>
              </a:ext>
            </a:extLst>
          </p:cNvPr>
          <p:cNvPicPr>
            <a:picLocks noChangeAspect="1"/>
          </p:cNvPicPr>
          <p:nvPr/>
        </p:nvPicPr>
        <p:blipFill>
          <a:blip r:embed="rId6"/>
          <a:stretch>
            <a:fillRect/>
          </a:stretch>
        </p:blipFill>
        <p:spPr>
          <a:xfrm>
            <a:off x="4527210" y="3603161"/>
            <a:ext cx="7481287" cy="2484298"/>
          </a:xfrm>
          <a:prstGeom prst="rect">
            <a:avLst/>
          </a:prstGeom>
          <a:ln>
            <a:solidFill>
              <a:srgbClr val="EBEBEB"/>
            </a:solidFill>
          </a:ln>
        </p:spPr>
      </p:pic>
      <p:sp>
        <p:nvSpPr>
          <p:cNvPr id="10" name="Arc 9">
            <a:extLst>
              <a:ext uri="{FF2B5EF4-FFF2-40B4-BE49-F238E27FC236}">
                <a16:creationId xmlns:a16="http://schemas.microsoft.com/office/drawing/2014/main" id="{DA5348E7-AF8A-4577-9E21-E6382162EFFC}"/>
              </a:ext>
            </a:extLst>
          </p:cNvPr>
          <p:cNvSpPr/>
          <p:nvPr/>
        </p:nvSpPr>
        <p:spPr>
          <a:xfrm rot="5400000" flipH="1">
            <a:off x="9972732" y="2905834"/>
            <a:ext cx="905163" cy="1006764"/>
          </a:xfrm>
          <a:prstGeom prst="arc">
            <a:avLst/>
          </a:prstGeom>
          <a:ln>
            <a:headEnd type="triangle" w="lg" len="med"/>
            <a:tailEnd type="none" w="lg" len="me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623A34E5-C79C-4B1C-A7F5-CAE85C75961A}"/>
              </a:ext>
            </a:extLst>
          </p:cNvPr>
          <p:cNvSpPr/>
          <p:nvPr/>
        </p:nvSpPr>
        <p:spPr bwMode="auto">
          <a:xfrm>
            <a:off x="6274221" y="2547257"/>
            <a:ext cx="1703452" cy="20527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E7972233-CCA7-48EF-A126-CDC7C442071A}"/>
              </a:ext>
            </a:extLst>
          </p:cNvPr>
          <p:cNvSpPr/>
          <p:nvPr/>
        </p:nvSpPr>
        <p:spPr bwMode="auto">
          <a:xfrm>
            <a:off x="11084768" y="5368213"/>
            <a:ext cx="478971" cy="202163"/>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69881003"/>
      </p:ext>
    </p:extLst>
  </p:cSld>
  <p:clrMapOvr>
    <a:masterClrMapping/>
  </p:clrMapOvr>
  <p:transition>
    <p:fade/>
  </p:transition>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1134302B-17A7-45B4-BCA6-B659619A0BCB}"/>
              </a:ext>
            </a:extLst>
          </p:cNvPr>
          <p:cNvSpPr txBox="1">
            <a:spLocks/>
          </p:cNvSpPr>
          <p:nvPr/>
        </p:nvSpPr>
        <p:spPr>
          <a:xfrm>
            <a:off x="4865688" y="2243138"/>
            <a:ext cx="6667230" cy="714094"/>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Import solution in development environment</a:t>
            </a:r>
          </a:p>
        </p:txBody>
      </p:sp>
    </p:spTree>
    <p:extLst>
      <p:ext uri="{BB962C8B-B14F-4D97-AF65-F5344CB8AC3E}">
        <p14:creationId xmlns:p14="http://schemas.microsoft.com/office/powerpoint/2010/main" val="34691928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Import solution in DEV environment</a:t>
            </a:r>
          </a:p>
        </p:txBody>
      </p:sp>
      <p:sp>
        <p:nvSpPr>
          <p:cNvPr id="2" name="Text Placeholder 4">
            <a:extLst>
              <a:ext uri="{FF2B5EF4-FFF2-40B4-BE49-F238E27FC236}">
                <a16:creationId xmlns:a16="http://schemas.microsoft.com/office/drawing/2014/main" id="{BECE42D7-AFBF-4E9C-A387-04C022221AEA}"/>
              </a:ext>
            </a:extLst>
          </p:cNvPr>
          <p:cNvSpPr txBox="1">
            <a:spLocks noGrp="1"/>
          </p:cNvSpPr>
          <p:nvPr>
            <p:ph type="body" sz="quarter" idx="11"/>
          </p:nvPr>
        </p:nvSpPr>
        <p:spPr>
          <a:xfrm>
            <a:off x="584200" y="2547257"/>
            <a:ext cx="3187700" cy="3721781"/>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UcPeriod"/>
            </a:pPr>
            <a:r>
              <a:rPr lang="en-US" sz="1000"/>
              <a:t>Go to </a:t>
            </a:r>
            <a:r>
              <a:rPr lang="en-US" sz="1000">
                <a:solidFill>
                  <a:schemeClr val="accent1">
                    <a:lumMod val="60000"/>
                    <a:lumOff val="40000"/>
                  </a:schemeClr>
                </a:solidFill>
                <a:hlinkClick r:id="rId4">
                  <a:extLst>
                    <a:ext uri="{A12FA001-AC4F-418D-AE19-62706E023703}">
                      <ahyp:hlinkClr xmlns:ahyp="http://schemas.microsoft.com/office/drawing/2018/hyperlinkcolor" val="tx"/>
                    </a:ext>
                  </a:extLst>
                </a:hlinkClick>
              </a:rPr>
              <a:t>make.powerapps.com</a:t>
            </a:r>
            <a:endParaRPr lang="en-US" sz="1000">
              <a:solidFill>
                <a:schemeClr val="accent1">
                  <a:lumMod val="60000"/>
                  <a:lumOff val="40000"/>
                </a:schemeClr>
              </a:solidFill>
            </a:endParaRPr>
          </a:p>
          <a:p>
            <a:pPr marL="457200" indent="-457200">
              <a:buFont typeface="+mj-lt"/>
              <a:buAutoNum type="alphaUcPeriod"/>
            </a:pPr>
            <a:r>
              <a:rPr lang="en-US" sz="1000"/>
              <a:t>Navigate to Solutions</a:t>
            </a:r>
          </a:p>
          <a:p>
            <a:pPr marL="457200" indent="-457200">
              <a:buFont typeface="+mj-lt"/>
              <a:buAutoNum type="alphaUcPeriod"/>
            </a:pPr>
            <a:r>
              <a:rPr lang="en-US" sz="1000"/>
              <a:t>Click on ”</a:t>
            </a:r>
            <a:r>
              <a:rPr lang="en-CA" sz="1000">
                <a:latin typeface="-apple-system"/>
              </a:rPr>
              <a:t>Import</a:t>
            </a:r>
            <a:r>
              <a:rPr lang="en-US" sz="1000"/>
              <a:t>”</a:t>
            </a:r>
            <a:endParaRPr lang="en-US" sz="1000" b="0" i="0">
              <a:effectLst/>
              <a:latin typeface="-apple-system"/>
            </a:endParaRPr>
          </a:p>
          <a:p>
            <a:pPr marL="457200" indent="-457200">
              <a:buFont typeface="+mj-lt"/>
              <a:buAutoNum type="alphaUcPeriod"/>
            </a:pPr>
            <a:r>
              <a:rPr lang="en-US" sz="1000"/>
              <a:t>Click on ”</a:t>
            </a:r>
            <a:r>
              <a:rPr lang="en-CA" sz="1000"/>
              <a:t>Browse</a:t>
            </a:r>
            <a:r>
              <a:rPr lang="en-US" sz="1000"/>
              <a:t>”</a:t>
            </a:r>
          </a:p>
          <a:p>
            <a:pPr marL="457200" indent="-457200">
              <a:buFont typeface="+mj-lt"/>
              <a:buAutoNum type="alphaUcPeriod"/>
            </a:pPr>
            <a:r>
              <a:rPr lang="en-US" sz="1000">
                <a:latin typeface="-apple-system"/>
              </a:rPr>
              <a:t>Locate your </a:t>
            </a:r>
            <a:r>
              <a:rPr lang="en-US" sz="1000"/>
              <a:t>{V4 solution} zip file and select it</a:t>
            </a:r>
          </a:p>
          <a:p>
            <a:pPr marL="457200" indent="-457200">
              <a:buFont typeface="+mj-lt"/>
              <a:buAutoNum type="alphaUcPeriod"/>
            </a:pPr>
            <a:r>
              <a:rPr lang="en-US" sz="1000"/>
              <a:t>Click “open”</a:t>
            </a:r>
          </a:p>
          <a:p>
            <a:pPr marL="457200" indent="-457200">
              <a:buFont typeface="+mj-lt"/>
              <a:buAutoNum type="alphaUcPeriod"/>
            </a:pPr>
            <a:r>
              <a:rPr lang="en-US" sz="1000"/>
              <a:t>Click on “next”</a:t>
            </a:r>
          </a:p>
          <a:p>
            <a:pPr marL="457200" indent="-457200">
              <a:buFont typeface="+mj-lt"/>
              <a:buAutoNum type="alphaUcPeriod"/>
            </a:pPr>
            <a:r>
              <a:rPr lang="en-US" sz="1000"/>
              <a:t>Re-establish the connections with the right account</a:t>
            </a:r>
          </a:p>
          <a:p>
            <a:pPr marL="457200" indent="-457200">
              <a:buFont typeface="+mj-lt"/>
              <a:buAutoNum type="alphaUcPeriod"/>
            </a:pPr>
            <a:r>
              <a:rPr lang="en-US" sz="1000"/>
              <a:t>Click on “next”</a:t>
            </a:r>
          </a:p>
          <a:p>
            <a:pPr marL="457200" indent="-457200">
              <a:buFont typeface="+mj-lt"/>
              <a:buAutoNum type="alphaUcPeriod"/>
            </a:pPr>
            <a:r>
              <a:rPr lang="en-US" sz="1000"/>
              <a:t>Enter information for the 2 environment variables (Admin Email Address and Send As Email For Notification Result)</a:t>
            </a:r>
          </a:p>
          <a:p>
            <a:pPr marL="457200" indent="-457200">
              <a:buFont typeface="+mj-lt"/>
              <a:buAutoNum type="alphaUcPeriod"/>
            </a:pPr>
            <a:r>
              <a:rPr lang="en-US" sz="1000"/>
              <a:t>Click on “Import”</a:t>
            </a:r>
          </a:p>
          <a:p>
            <a:pPr marL="457200" indent="-457200">
              <a:buFont typeface="+mj-lt"/>
              <a:buAutoNum type="alphaUcPeriod"/>
            </a:pPr>
            <a:r>
              <a:rPr lang="en-US" sz="1000"/>
              <a:t>Once imported, click on “Publish all customization”</a:t>
            </a:r>
          </a:p>
          <a:p>
            <a:r>
              <a:rPr lang="en-US" sz="1000"/>
              <a:t>Note: </a:t>
            </a:r>
            <a:r>
              <a:rPr lang="en-US" sz="1000" i="1"/>
              <a:t>If you are moving from an older version (</a:t>
            </a:r>
            <a:r>
              <a:rPr lang="en-US" sz="1000" i="1" err="1"/>
              <a:t>ie</a:t>
            </a:r>
            <a:r>
              <a:rPr lang="en-US" sz="1000" i="1"/>
              <a:t>. 1.0.0.111) then a </a:t>
            </a:r>
            <a:r>
              <a:rPr lang="en-US" sz="1000" i="1">
                <a:solidFill>
                  <a:schemeClr val="accent1">
                    <a:lumMod val="60000"/>
                    <a:lumOff val="40000"/>
                  </a:schemeClr>
                </a:solidFill>
                <a:hlinkClick r:id="rId5" action="ppaction://hlinksldjump">
                  <a:extLst>
                    <a:ext uri="{A12FA001-AC4F-418D-AE19-62706E023703}">
                      <ahyp:hlinkClr xmlns:ahyp="http://schemas.microsoft.com/office/drawing/2018/hyperlinkcolor" val="tx"/>
                    </a:ext>
                  </a:extLst>
                </a:hlinkClick>
              </a:rPr>
              <a:t>data migration </a:t>
            </a:r>
            <a:r>
              <a:rPr lang="en-US" sz="1000" i="1"/>
              <a:t>needs to be performed for the fields “Age Range” and “Role Type” </a:t>
            </a:r>
          </a:p>
          <a:p>
            <a:endParaRPr lang="en-US" sz="1000"/>
          </a:p>
        </p:txBody>
      </p:sp>
      <p:pic>
        <p:nvPicPr>
          <p:cNvPr id="11" name="Graphic 10">
            <a:extLst>
              <a:ext uri="{FF2B5EF4-FFF2-40B4-BE49-F238E27FC236}">
                <a16:creationId xmlns:a16="http://schemas.microsoft.com/office/drawing/2014/main" id="{6D39119A-8356-44A0-96DA-A39ADA2042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15179" y="130151"/>
            <a:ext cx="589383" cy="589383"/>
          </a:xfrm>
          <a:prstGeom prst="rect">
            <a:avLst/>
          </a:prstGeom>
        </p:spPr>
      </p:pic>
      <p:pic>
        <p:nvPicPr>
          <p:cNvPr id="15" name="Recording V4-20210422_112833-Meeting Recording">
            <a:hlinkClick r:id="" action="ppaction://media"/>
            <a:extLst>
              <a:ext uri="{FF2B5EF4-FFF2-40B4-BE49-F238E27FC236}">
                <a16:creationId xmlns:a16="http://schemas.microsoft.com/office/drawing/2014/main" id="{6C864A06-5188-4C94-AE29-75028D8CA640}"/>
              </a:ext>
            </a:extLst>
          </p:cNvPr>
          <p:cNvPicPr>
            <a:picLocks noChangeAspect="1"/>
          </p:cNvPicPr>
          <p:nvPr>
            <a:videoFile r:link="rId1"/>
            <p:extLst>
              <p:ext uri="{DAA4B4D4-6D71-4841-9C94-3DE7FCFB9230}">
                <p14:media xmlns:p14="http://schemas.microsoft.com/office/powerpoint/2010/main" r:embed="rId2">
                  <p14:trim st="13303" end="10687"/>
                </p14:media>
              </p:ext>
            </p:extLst>
          </p:nvPr>
        </p:nvPicPr>
        <p:blipFill>
          <a:blip r:embed="rId8"/>
          <a:stretch>
            <a:fillRect/>
          </a:stretch>
        </p:blipFill>
        <p:spPr>
          <a:xfrm>
            <a:off x="4515179" y="1320999"/>
            <a:ext cx="7495113" cy="4216002"/>
          </a:xfrm>
          <a:prstGeom prst="rect">
            <a:avLst/>
          </a:prstGeom>
        </p:spPr>
      </p:pic>
    </p:spTree>
    <p:extLst>
      <p:ext uri="{BB962C8B-B14F-4D97-AF65-F5344CB8AC3E}">
        <p14:creationId xmlns:p14="http://schemas.microsoft.com/office/powerpoint/2010/main" val="3553475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418"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53030">
                <p:cTn id="7" fill="remove"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2A9B4F3-366B-4B6D-84D4-7FBE64012BD3}"/>
              </a:ext>
            </a:extLst>
          </p:cNvPr>
          <p:cNvSpPr txBox="1">
            <a:spLocks/>
          </p:cNvSpPr>
          <p:nvPr/>
        </p:nvSpPr>
        <p:spPr>
          <a:xfrm>
            <a:off x="4865688" y="2243138"/>
            <a:ext cx="6667230" cy="714094"/>
          </a:xfrm>
          <a:prstGeom prst="rect">
            <a:avLst/>
          </a:prstGeom>
          <a:noFill/>
        </p:spPr>
        <p:txBody>
          <a:bodyPr vert="horz" wrap="square" lIns="0" tIns="0" rIns="0" bIns="0" rtlCol="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Add home screening locations</a:t>
            </a:r>
          </a:p>
        </p:txBody>
      </p:sp>
    </p:spTree>
    <p:extLst>
      <p:ext uri="{BB962C8B-B14F-4D97-AF65-F5344CB8AC3E}">
        <p14:creationId xmlns:p14="http://schemas.microsoft.com/office/powerpoint/2010/main" val="21811503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a:t>Add home screening locations</a:t>
            </a:r>
          </a:p>
        </p:txBody>
      </p:sp>
      <p:sp>
        <p:nvSpPr>
          <p:cNvPr id="2" name="Text Placeholder 4">
            <a:extLst>
              <a:ext uri="{FF2B5EF4-FFF2-40B4-BE49-F238E27FC236}">
                <a16:creationId xmlns:a16="http://schemas.microsoft.com/office/drawing/2014/main" id="{BECE42D7-AFBF-4E9C-A387-04C022221AEA}"/>
              </a:ext>
            </a:extLst>
          </p:cNvPr>
          <p:cNvSpPr txBox="1">
            <a:spLocks noGrp="1"/>
          </p:cNvSpPr>
          <p:nvPr>
            <p:ph type="body" sz="quarter" idx="11"/>
          </p:nvPr>
        </p:nvSpPr>
        <p:spPr>
          <a:xfrm>
            <a:off x="584200" y="2547257"/>
            <a:ext cx="3187700" cy="3721781"/>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mj-lt"/>
              <a:buAutoNum type="alphaUcPeriod"/>
            </a:pPr>
            <a:r>
              <a:rPr lang="en-US" sz="1000"/>
              <a:t>Open Facility Management App</a:t>
            </a:r>
          </a:p>
          <a:p>
            <a:pPr marL="457200" indent="-457200">
              <a:buFont typeface="+mj-lt"/>
              <a:buAutoNum type="alphaUcPeriod"/>
            </a:pPr>
            <a:r>
              <a:rPr lang="en-US" sz="1000"/>
              <a:t>Go to Facilities</a:t>
            </a:r>
          </a:p>
          <a:p>
            <a:pPr marL="457200" indent="-457200">
              <a:buFont typeface="+mj-lt"/>
              <a:buAutoNum type="alphaUcPeriod"/>
            </a:pPr>
            <a:r>
              <a:rPr lang="en-US" sz="1000"/>
              <a:t>Click on “New”</a:t>
            </a:r>
          </a:p>
          <a:p>
            <a:pPr marL="457200" indent="-457200">
              <a:buFont typeface="+mj-lt"/>
              <a:buAutoNum type="alphaUcPeriod"/>
            </a:pPr>
            <a:r>
              <a:rPr lang="en-US" sz="1000"/>
              <a:t>Add the follow information</a:t>
            </a:r>
          </a:p>
          <a:p>
            <a:pPr marL="457200" indent="-457200">
              <a:buFont typeface="+mj-lt"/>
              <a:buAutoNum type="alphaUcPeriod"/>
            </a:pPr>
            <a:r>
              <a:rPr lang="en-US" sz="1000"/>
              <a:t>Facility Number: ie.100</a:t>
            </a:r>
          </a:p>
          <a:p>
            <a:pPr marL="457200" indent="-457200">
              <a:buFont typeface="+mj-lt"/>
              <a:buAutoNum type="alphaUcPeriod"/>
            </a:pPr>
            <a:r>
              <a:rPr lang="en-US" sz="1000"/>
              <a:t>Name: </a:t>
            </a:r>
            <a:r>
              <a:rPr lang="en-US" sz="1000" err="1"/>
              <a:t>ie</a:t>
            </a:r>
            <a:r>
              <a:rPr lang="en-US" sz="1000"/>
              <a:t>. Home screening - ONT</a:t>
            </a:r>
          </a:p>
          <a:p>
            <a:pPr marL="457200" indent="-457200">
              <a:buFont typeface="+mj-lt"/>
              <a:buAutoNum type="alphaUcPeriod"/>
            </a:pPr>
            <a:r>
              <a:rPr lang="en-US" sz="1000"/>
              <a:t>Facility Type: </a:t>
            </a:r>
          </a:p>
          <a:p>
            <a:pPr marL="457200" indent="-457200">
              <a:buFont typeface="+mj-lt"/>
              <a:buAutoNum type="alphaUcPeriod"/>
            </a:pPr>
            <a:r>
              <a:rPr lang="en-US" sz="1000"/>
              <a:t>Add new facility type</a:t>
            </a:r>
          </a:p>
          <a:p>
            <a:pPr marL="457200" indent="-457200">
              <a:buFont typeface="+mj-lt"/>
              <a:buAutoNum type="alphaUcPeriod"/>
            </a:pPr>
            <a:r>
              <a:rPr lang="en-US" sz="1000"/>
              <a:t>Type: </a:t>
            </a:r>
            <a:r>
              <a:rPr lang="en-US" sz="1000" err="1"/>
              <a:t>ie.Home</a:t>
            </a:r>
            <a:r>
              <a:rPr lang="en-US" sz="1000"/>
              <a:t> screening</a:t>
            </a:r>
          </a:p>
          <a:p>
            <a:pPr marL="457200" indent="-457200">
              <a:buFont typeface="+mj-lt"/>
              <a:buAutoNum type="alphaUcPeriod"/>
            </a:pPr>
            <a:r>
              <a:rPr lang="en-US" sz="1000"/>
              <a:t>Save</a:t>
            </a:r>
          </a:p>
          <a:p>
            <a:pPr marL="457200" indent="-457200">
              <a:buFont typeface="+mj-lt"/>
              <a:buAutoNum type="alphaUcPeriod"/>
            </a:pPr>
            <a:r>
              <a:rPr lang="en-US" sz="1000"/>
              <a:t>Go back</a:t>
            </a:r>
          </a:p>
          <a:p>
            <a:pPr marL="457200" indent="-457200">
              <a:buFont typeface="+mj-lt"/>
              <a:buAutoNum type="alphaUcPeriod"/>
            </a:pPr>
            <a:r>
              <a:rPr lang="en-US" sz="1000"/>
              <a:t>Repeat C and D for all home screening provinces</a:t>
            </a:r>
          </a:p>
        </p:txBody>
      </p:sp>
      <p:pic>
        <p:nvPicPr>
          <p:cNvPr id="11" name="Graphic 10">
            <a:extLst>
              <a:ext uri="{FF2B5EF4-FFF2-40B4-BE49-F238E27FC236}">
                <a16:creationId xmlns:a16="http://schemas.microsoft.com/office/drawing/2014/main" id="{6D39119A-8356-44A0-96DA-A39ADA2042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15179" y="130151"/>
            <a:ext cx="589383" cy="589383"/>
          </a:xfrm>
          <a:prstGeom prst="rect">
            <a:avLst/>
          </a:prstGeom>
        </p:spPr>
      </p:pic>
      <p:pic>
        <p:nvPicPr>
          <p:cNvPr id="3" name="Recording V4-20210422_120840-Meeting Recording">
            <a:hlinkClick r:id="" action="ppaction://media"/>
            <a:extLst>
              <a:ext uri="{FF2B5EF4-FFF2-40B4-BE49-F238E27FC236}">
                <a16:creationId xmlns:a16="http://schemas.microsoft.com/office/drawing/2014/main" id="{D15BB5CB-46F9-4A21-A63A-26622F838E89}"/>
              </a:ext>
            </a:extLst>
          </p:cNvPr>
          <p:cNvPicPr>
            <a:picLocks noChangeAspect="1"/>
          </p:cNvPicPr>
          <p:nvPr>
            <a:videoFile r:link="rId1"/>
            <p:extLst>
              <p:ext uri="{DAA4B4D4-6D71-4841-9C94-3DE7FCFB9230}">
                <p14:media xmlns:p14="http://schemas.microsoft.com/office/powerpoint/2010/main" r:embed="rId2">
                  <p14:trim st="8605" end="2421"/>
                </p14:media>
              </p:ext>
            </p:extLst>
          </p:nvPr>
        </p:nvPicPr>
        <p:blipFill>
          <a:blip r:embed="rId6"/>
          <a:stretch>
            <a:fillRect/>
          </a:stretch>
        </p:blipFill>
        <p:spPr>
          <a:xfrm>
            <a:off x="4515179" y="1320940"/>
            <a:ext cx="7495325" cy="4216120"/>
          </a:xfrm>
          <a:prstGeom prst="rect">
            <a:avLst/>
          </a:prstGeom>
        </p:spPr>
      </p:pic>
    </p:spTree>
    <p:extLst>
      <p:ext uri="{BB962C8B-B14F-4D97-AF65-F5344CB8AC3E}">
        <p14:creationId xmlns:p14="http://schemas.microsoft.com/office/powerpoint/2010/main" val="2691561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5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DE36A561933834EA930287AC4762B50" ma:contentTypeVersion="4" ma:contentTypeDescription="Create a new document." ma:contentTypeScope="" ma:versionID="43ffa3cbfda19fd48e94e195bcb28981">
  <xsd:schema xmlns:xsd="http://www.w3.org/2001/XMLSchema" xmlns:xs="http://www.w3.org/2001/XMLSchema" xmlns:p="http://schemas.microsoft.com/office/2006/metadata/properties" xmlns:ns2="70456585-fd51-4654-b3f4-cf3a2091658d" xmlns:ns3="6b2fdde7-cc46-425e-bf73-b3e98fc0175d" targetNamespace="http://schemas.microsoft.com/office/2006/metadata/properties" ma:root="true" ma:fieldsID="ec27d31d55fc931ce3d3a1ae2d1da015" ns2:_="" ns3:_="">
    <xsd:import namespace="70456585-fd51-4654-b3f4-cf3a2091658d"/>
    <xsd:import namespace="6b2fdde7-cc46-425e-bf73-b3e98fc0175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456585-fd51-4654-b3f4-cf3a209165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b2fdde7-cc46-425e-bf73-b3e98fc0175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A14DEA-8242-4193-AF6F-CDCCE6EC5F9F}">
  <ds:schemaRefs>
    <ds:schemaRef ds:uri="http://schemas.microsoft.com/sharepoint/v3/contenttype/forms"/>
  </ds:schemaRefs>
</ds:datastoreItem>
</file>

<file path=customXml/itemProps2.xml><?xml version="1.0" encoding="utf-8"?>
<ds:datastoreItem xmlns:ds="http://schemas.openxmlformats.org/officeDocument/2006/customXml" ds:itemID="{AA5DC599-2DFC-43E0-A12C-94A968AFEB2E}">
  <ds:schemaRefs>
    <ds:schemaRef ds:uri="6b2fdde7-cc46-425e-bf73-b3e98fc0175d"/>
    <ds:schemaRef ds:uri="70456585-fd51-4654-b3f4-cf3a2091658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6DF3A3F-3BAF-49F9-83B6-6016FBE663EF}">
  <ds:schemaRefs>
    <ds:schemaRef ds:uri="http://schemas.microsoft.com/office/2006/metadata/properties"/>
    <ds:schemaRef ds:uri="http://purl.org/dc/terms/"/>
    <ds:schemaRef ds:uri="http://purl.org/dc/elements/1.1/"/>
    <ds:schemaRef ds:uri="http://purl.org/dc/dcmitype/"/>
    <ds:schemaRef ds:uri="70456585-fd51-4654-b3f4-cf3a2091658d"/>
    <ds:schemaRef ds:uri="http://schemas.microsoft.com/office/2006/documentManagement/types"/>
    <ds:schemaRef ds:uri="http://schemas.microsoft.com/office/infopath/2007/PartnerControls"/>
    <ds:schemaRef ds:uri="http://schemas.openxmlformats.org/package/2006/metadata/core-properties"/>
    <ds:schemaRef ds:uri="6b2fdde7-cc46-425e-bf73-b3e98fc0175d"/>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2479</Words>
  <Application>Microsoft Office PowerPoint</Application>
  <PresentationFormat>Widescreen</PresentationFormat>
  <Paragraphs>388</Paragraphs>
  <Slides>33</Slides>
  <Notes>2</Notes>
  <HiddenSlides>0</HiddenSlides>
  <MMClips>7</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-apple-system</vt:lpstr>
      <vt:lpstr>Arial</vt:lpstr>
      <vt:lpstr>Calibri</vt:lpstr>
      <vt:lpstr>Consolas</vt:lpstr>
      <vt:lpstr>Segoe UI</vt:lpstr>
      <vt:lpstr>Segoe UI Semibold</vt:lpstr>
      <vt:lpstr>Wingdings</vt:lpstr>
      <vt:lpstr>White Template</vt:lpstr>
      <vt:lpstr>Microsoft Rapid Screening Solution V4 (2.0.0.X) Deployment Guide</vt:lpstr>
      <vt:lpstr>Disclaimer</vt:lpstr>
      <vt:lpstr>Version 4 (2.0.0.X) – Deployment Steps</vt:lpstr>
      <vt:lpstr>Download solution 2.0.0.X  from GitHub</vt:lpstr>
      <vt:lpstr>Download solution 2.0.0.X  from GitHub</vt:lpstr>
      <vt:lpstr>PowerPoint Presentation</vt:lpstr>
      <vt:lpstr>Import solution in DEV environment</vt:lpstr>
      <vt:lpstr>PowerPoint Presentation</vt:lpstr>
      <vt:lpstr>Add home screening locations</vt:lpstr>
      <vt:lpstr>PowerPoint Presentation</vt:lpstr>
      <vt:lpstr>Configuration  1 to 4</vt:lpstr>
      <vt:lpstr>Configuration 5</vt:lpstr>
      <vt:lpstr>Configuration  6 &amp; 7</vt:lpstr>
      <vt:lpstr>Configuration  8 to 12</vt:lpstr>
      <vt:lpstr>PowerPoint Presentation</vt:lpstr>
      <vt:lpstr>PowerPoint Presentation</vt:lpstr>
      <vt:lpstr>Deploy the solution to UAT environment</vt:lpstr>
      <vt:lpstr>PowerPoint Presentation</vt:lpstr>
      <vt:lpstr>Test Case 1</vt:lpstr>
      <vt:lpstr>Test Case 2</vt:lpstr>
      <vt:lpstr>Test Case 3</vt:lpstr>
      <vt:lpstr>Test Case 4</vt:lpstr>
      <vt:lpstr>Test Case 5</vt:lpstr>
      <vt:lpstr>Test Case 6</vt:lpstr>
      <vt:lpstr>PowerPoint Presentation</vt:lpstr>
      <vt:lpstr>Deploy the solution to  PROD environment</vt:lpstr>
      <vt:lpstr>PowerPoint Presentation</vt:lpstr>
      <vt:lpstr>Use data migration tool to input data to production  (automatic method)</vt:lpstr>
      <vt:lpstr>Use data migration tool to input data to production  (manual method)</vt:lpstr>
      <vt:lpstr>Lessons learned</vt:lpstr>
      <vt:lpstr>Lessons learned</vt:lpstr>
      <vt:lpstr>Feedback</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Screening Solution V4 Deployment Guide</dc:title>
  <dc:creator>Karine Nadeau</dc:creator>
  <cp:lastModifiedBy>Karine Nadeau</cp:lastModifiedBy>
  <cp:revision>1</cp:revision>
  <dcterms:created xsi:type="dcterms:W3CDTF">2021-04-20T16:17:39Z</dcterms:created>
  <dcterms:modified xsi:type="dcterms:W3CDTF">2021-04-26T15:55:48Z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0x0101001DE36A561933834EA930287AC4762B50</vt:lpwstr>
  </property>
</Properties>
</file>